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6143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0825" y="1268413"/>
          <a:ext cx="8497888" cy="505460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392976"/>
                <a:gridCol w="2160480"/>
                <a:gridCol w="1944432"/>
              </a:tblGrid>
              <a:tr h="70978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Свойства воды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Пресная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Морская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8634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 цвета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815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 вкуса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6195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 запаха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815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Текучесть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6195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Теплопроводность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815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Растворитель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6195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Находится в трёх состояниях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815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Очень хороший проводник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667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33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