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62851-3523-4478-8210-1AE41B5300C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58FBE-F126-43A8-B06B-E445171792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077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052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DBB3314-BFA6-4235-925C-478B6FACCB6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CC16AF9-12B9-4EE8-813A-E0516F2452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057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47397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23850" y="620713"/>
          <a:ext cx="8496300" cy="5054603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4392155"/>
                <a:gridCol w="2160076"/>
                <a:gridCol w="1944069"/>
              </a:tblGrid>
              <a:tr h="70978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Свойства воды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45719" marB="457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Пресная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45719" marB="457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Морская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45719" marB="457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586341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 цвета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45719" marB="457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518158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 вкуса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45719" marB="457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 b="1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561950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 запаха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45719" marB="457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 b="1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518158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Текучесть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45719" marB="457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 b="1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561950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Теплопроводность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45719" marB="457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 b="1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518158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Растворитель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45719" marB="457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 b="1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561950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Находится в трёх состояниях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45719" marB="457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518158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Очень хороший проводник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45719" marB="457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56374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20</Words>
  <Application>Microsoft Office PowerPoint</Application>
  <PresentationFormat>Экран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