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185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Картинка 143 из 173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80475"/>
            <a:ext cx="3552825" cy="26638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764703"/>
            <a:ext cx="5564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Свойства воды: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39138" y="1595700"/>
            <a:ext cx="51010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Теплопроводность</a:t>
            </a:r>
          </a:p>
        </p:txBody>
      </p:sp>
      <p:pic>
        <p:nvPicPr>
          <p:cNvPr id="32772" name="Picture 4" descr="Картинка 11 из 10929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610" y="787895"/>
            <a:ext cx="3291729" cy="43985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5186468"/>
            <a:ext cx="8352928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универсальный растворитель, но не все вещества растворяются в воде</a:t>
            </a:r>
          </a:p>
        </p:txBody>
      </p:sp>
    </p:spTree>
    <p:extLst>
      <p:ext uri="{BB962C8B-B14F-4D97-AF65-F5344CB8AC3E}">
        <p14:creationId xmlns:p14="http://schemas.microsoft.com/office/powerpoint/2010/main" val="346441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