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557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0678" y="1772816"/>
            <a:ext cx="5599386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63525" indent="-217488">
              <a:buFont typeface="Wingdings" pitchFamily="2" charset="2"/>
              <a:buChar char="Ø"/>
              <a:defRPr/>
            </a:pPr>
            <a:r>
              <a:rPr lang="ru-RU" sz="2400" dirty="0">
                <a:solidFill>
                  <a:srgbClr val="002060"/>
                </a:solidFill>
                <a:latin typeface="Arial Black" pitchFamily="34" charset="0"/>
              </a:rPr>
              <a:t>существует в трёх основных состояниях — жидком, газообразном и твёрдом и приобретать различные формы, которые могут одновременно соседствовать друг с другом: водяной пар и облака в небе, морская вода и айсберги,  </a:t>
            </a:r>
          </a:p>
          <a:p>
            <a:pPr marL="263525">
              <a:defRPr/>
            </a:pPr>
            <a:r>
              <a:rPr lang="ru-RU" sz="2400" dirty="0">
                <a:solidFill>
                  <a:srgbClr val="002060"/>
                </a:solidFill>
                <a:latin typeface="Arial Black" pitchFamily="34" charset="0"/>
              </a:rPr>
              <a:t>ледники и реки на поверхности земли</a:t>
            </a:r>
            <a:endParaRPr lang="ru-RU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152" y="896749"/>
            <a:ext cx="5564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 Black" pitchFamily="34" charset="0"/>
              </a:rPr>
              <a:t>Свойства воды:</a:t>
            </a:r>
          </a:p>
        </p:txBody>
      </p:sp>
      <p:pic>
        <p:nvPicPr>
          <p:cNvPr id="207876" name="Picture 4" descr="Картинка 80 из 119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041" y="4535438"/>
            <a:ext cx="3268447" cy="23042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78" name="Picture 6" descr="http://www.spa-resorts.cz/temp/article_zoom_1195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064" y="2420888"/>
            <a:ext cx="3160400" cy="20082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80" name="Picture 8" descr="Картинка 128 из 11957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930"/>
          <a:stretch/>
        </p:blipFill>
        <p:spPr bwMode="auto">
          <a:xfrm>
            <a:off x="5772934" y="846470"/>
            <a:ext cx="3103559" cy="11589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37409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