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625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8651" y="764704"/>
            <a:ext cx="55643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Свойства воды: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5037" y="1772816"/>
            <a:ext cx="4438768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1500" indent="-571500">
              <a:buFont typeface="Wingdings" pitchFamily="2" charset="2"/>
              <a:buChar char="Ø"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 Black" pitchFamily="34" charset="0"/>
              </a:rPr>
              <a:t>Не имеет цвета</a:t>
            </a:r>
          </a:p>
          <a:p>
            <a:pPr marL="571500" indent="-571500">
              <a:buFont typeface="Wingdings" pitchFamily="2" charset="2"/>
              <a:buChar char="Ø"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 Black" pitchFamily="34" charset="0"/>
              </a:rPr>
              <a:t>Без запаха</a:t>
            </a:r>
          </a:p>
          <a:p>
            <a:pPr marL="571500" indent="-571500">
              <a:buFont typeface="Wingdings" pitchFamily="2" charset="2"/>
              <a:buChar char="Ø"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 Black" pitchFamily="34" charset="0"/>
              </a:rPr>
              <a:t>Текучесть</a:t>
            </a:r>
          </a:p>
        </p:txBody>
      </p:sp>
      <p:pic>
        <p:nvPicPr>
          <p:cNvPr id="208898" name="Picture 2" descr="Картинка 1 из 1195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7771" y="1412776"/>
            <a:ext cx="3960440" cy="34586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50" name="Picture 6" descr="Картинка 100 из 1092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08" y="3861048"/>
            <a:ext cx="4669397" cy="26305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4" name="TextBox 4"/>
          <p:cNvSpPr txBox="1">
            <a:spLocks noChangeArrowheads="1"/>
          </p:cNvSpPr>
          <p:nvPr/>
        </p:nvSpPr>
        <p:spPr bwMode="auto">
          <a:xfrm>
            <a:off x="5076825" y="5176838"/>
            <a:ext cx="36718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>
                <a:solidFill>
                  <a:srgbClr val="FF0000"/>
                </a:solidFill>
                <a:latin typeface="Arial Black" pitchFamily="34" charset="0"/>
              </a:rPr>
              <a:t>Самое прозрачное море Саргассово (66,5 м)</a:t>
            </a:r>
          </a:p>
        </p:txBody>
      </p:sp>
    </p:spTree>
    <p:extLst>
      <p:ext uri="{BB962C8B-B14F-4D97-AF65-F5344CB8AC3E}">
        <p14:creationId xmlns:p14="http://schemas.microsoft.com/office/powerpoint/2010/main" val="309727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