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74C83-D6FE-44E3-937E-FDE04AF790E0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B6347-4CCC-49E9-B87E-9787DFB6D6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25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798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27" b="6827"/>
          <a:stretch>
            <a:fillRect/>
          </a:stretch>
        </p:blipFill>
        <p:spPr>
          <a:xfrm>
            <a:off x="251520" y="301633"/>
            <a:ext cx="2736425" cy="23300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 rot="419239">
            <a:off x="3419859" y="1419850"/>
            <a:ext cx="4815538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Какие свойства воды вы знаете?</a:t>
            </a:r>
          </a:p>
        </p:txBody>
      </p:sp>
    </p:spTree>
    <p:extLst>
      <p:ext uri="{BB962C8B-B14F-4D97-AF65-F5344CB8AC3E}">
        <p14:creationId xmlns:p14="http://schemas.microsoft.com/office/powerpoint/2010/main" val="116511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