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71038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 rot="21222919">
            <a:off x="544128" y="934795"/>
            <a:ext cx="8083238" cy="255454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</a:rPr>
              <a:t>Свойства вод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</a:rPr>
              <a:t>Мирового океана</a:t>
            </a:r>
          </a:p>
        </p:txBody>
      </p:sp>
      <p:pic>
        <p:nvPicPr>
          <p:cNvPr id="18435" name="Picture 2" descr="Картинка 4 из 19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01" t="25822" b="10001"/>
          <a:stretch>
            <a:fillRect/>
          </a:stretch>
        </p:blipFill>
        <p:spPr bwMode="auto">
          <a:xfrm>
            <a:off x="-22225" y="3857625"/>
            <a:ext cx="9166225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209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4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