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036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5966" y="836712"/>
            <a:ext cx="573035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ПРОВЕРЬ СЕБЯ</a:t>
            </a: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2627313" y="1989138"/>
            <a:ext cx="3744912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800" b="1">
                <a:solidFill>
                  <a:srgbClr val="002060"/>
                </a:solidFill>
                <a:latin typeface="Arial Black" pitchFamily="34" charset="0"/>
              </a:rPr>
              <a:t>А. 3, 4</a:t>
            </a:r>
          </a:p>
          <a:p>
            <a:pPr eaLnBrk="1" hangingPunct="1"/>
            <a:r>
              <a:rPr lang="ru-RU" sz="4800" b="1">
                <a:solidFill>
                  <a:srgbClr val="002060"/>
                </a:solidFill>
                <a:latin typeface="Arial Black" pitchFamily="34" charset="0"/>
              </a:rPr>
              <a:t>Б. 2, 5, 8</a:t>
            </a:r>
          </a:p>
          <a:p>
            <a:pPr eaLnBrk="1" hangingPunct="1"/>
            <a:r>
              <a:rPr lang="ru-RU" sz="4800" b="1">
                <a:solidFill>
                  <a:srgbClr val="002060"/>
                </a:solidFill>
                <a:latin typeface="Arial Black" pitchFamily="34" charset="0"/>
              </a:rPr>
              <a:t>В. 1, 7, 9</a:t>
            </a:r>
          </a:p>
          <a:p>
            <a:pPr eaLnBrk="1" hangingPunct="1"/>
            <a:r>
              <a:rPr lang="ru-RU" sz="4800" b="1">
                <a:solidFill>
                  <a:srgbClr val="002060"/>
                </a:solidFill>
                <a:latin typeface="Arial Black" pitchFamily="34" charset="0"/>
              </a:rPr>
              <a:t>Г.</a:t>
            </a:r>
          </a:p>
          <a:p>
            <a:pPr eaLnBrk="1" hangingPunct="1"/>
            <a:r>
              <a:rPr lang="ru-RU" sz="4800" b="1">
                <a:solidFill>
                  <a:srgbClr val="002060"/>
                </a:solidFill>
                <a:latin typeface="Arial Black" pitchFamily="34" charset="0"/>
              </a:rPr>
              <a:t>Д. 6, 10</a:t>
            </a:r>
          </a:p>
        </p:txBody>
      </p:sp>
    </p:spTree>
    <p:extLst>
      <p:ext uri="{BB962C8B-B14F-4D97-AF65-F5344CB8AC3E}">
        <p14:creationId xmlns:p14="http://schemas.microsoft.com/office/powerpoint/2010/main" val="3871274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28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