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632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0"/>
            <a:ext cx="6947992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Установите соответствие: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313" y="857250"/>
          <a:ext cx="8715375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0615"/>
                <a:gridCol w="51747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Объект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Океан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А. Тихий.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 Аравийское море.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Б. Атлантический.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 Бискайский</a:t>
                      </a:r>
                      <a:r>
                        <a:rPr lang="ru-RU" sz="2800" b="1" baseline="0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залив.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В. Индийский.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3. Гавайские острова.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Г. Южный.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4. Полуостров Камчатка.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 Северный </a:t>
                      </a:r>
                    </a:p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Ледовитый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5. Карибское море.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6. о.</a:t>
                      </a:r>
                      <a:r>
                        <a:rPr lang="ru-RU" sz="2800" b="1" baseline="0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Северная Земля.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9" marR="9143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7. Бенгальский залив.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9" marR="9143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8. Саргассово море.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9" marR="9143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9. Полуостров Сомали.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9" marR="9143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10. Карское море</a:t>
                      </a:r>
                      <a:endParaRPr lang="ru-RU" sz="2800" b="1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82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77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