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6" r:id="rId4"/>
    <p:sldId id="264" r:id="rId5"/>
    <p:sldId id="258" r:id="rId6"/>
    <p:sldId id="261" r:id="rId7"/>
    <p:sldId id="260" r:id="rId8"/>
    <p:sldId id="259" r:id="rId9"/>
    <p:sldId id="263" r:id="rId10"/>
    <p:sldId id="272" r:id="rId11"/>
    <p:sldId id="262" r:id="rId12"/>
    <p:sldId id="267" r:id="rId13"/>
    <p:sldId id="268" r:id="rId14"/>
    <p:sldId id="269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08D-FA38-4F99-820B-B9316374B9B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FC4-3B32-440B-BD9A-B2465ADA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08D-FA38-4F99-820B-B9316374B9B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FC4-3B32-440B-BD9A-B2465ADA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08D-FA38-4F99-820B-B9316374B9B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FC4-3B32-440B-BD9A-B2465ADA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08D-FA38-4F99-820B-B9316374B9B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FC4-3B32-440B-BD9A-B2465ADA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08D-FA38-4F99-820B-B9316374B9B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FC4-3B32-440B-BD9A-B2465ADA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08D-FA38-4F99-820B-B9316374B9B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FC4-3B32-440B-BD9A-B2465ADA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08D-FA38-4F99-820B-B9316374B9B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FC4-3B32-440B-BD9A-B2465ADA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08D-FA38-4F99-820B-B9316374B9B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FC4-3B32-440B-BD9A-B2465ADA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08D-FA38-4F99-820B-B9316374B9B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FC4-3B32-440B-BD9A-B2465ADA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08D-FA38-4F99-820B-B9316374B9B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FC4-3B32-440B-BD9A-B2465ADA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108D-FA38-4F99-820B-B9316374B9B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FC4-3B32-440B-BD9A-B2465ADA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108D-FA38-4F99-820B-B9316374B9BF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BBFC4-3B32-440B-BD9A-B2465ADA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7772400" cy="22145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Путешествие  в эпоху средневековья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143512"/>
            <a:ext cx="4143404" cy="1500198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Материалы к уроку: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Учитель истории Дрофа Е.В.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МОБУ СОШ №23, г. Таганрог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sarmati_kata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2928938" cy="2106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7" descr="Sarmatskiy_shlem_iz_Rostovskoy_oblast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57166"/>
            <a:ext cx="2286000" cy="2160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4" descr="Sarmatskie_katafraktarii__Detali_kolonny_Trayana_v_Rime_1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b="8221"/>
          <a:stretch>
            <a:fillRect/>
          </a:stretch>
        </p:blipFill>
        <p:spPr>
          <a:xfrm>
            <a:off x="3643306" y="214290"/>
            <a:ext cx="2582867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31322" cy="502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714488"/>
            <a:ext cx="2643206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223276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643306" y="1714488"/>
            <a:ext cx="504349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В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1395г. Тамерлан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овладел городом, срыл его до основания, и хотя генуэзцы в </a:t>
            </a:r>
            <a:r>
              <a:rPr lang="ru-RU" b="1" dirty="0" smtClean="0">
                <a:solidFill>
                  <a:srgbClr val="002060"/>
                </a:solidFill>
              </a:rPr>
              <a:t> 1400г.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возобновили его, но уже далеко не в прежнем виде. 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1270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1475г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.- Тану захватили турки-османы во главе с султаном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Мехмедом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II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000396" cy="48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32037"/>
            <a:ext cx="35622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sz="4800" b="1" dirty="0" smtClean="0">
                <a:solidFill>
                  <a:srgbClr val="002060"/>
                </a:solidFill>
              </a:rPr>
              <a:t>Какую роль играла Тана в период Средневековья?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800" b="1" dirty="0" smtClean="0">
              <a:solidFill>
                <a:srgbClr val="002060"/>
              </a:solidFill>
            </a:endParaRPr>
          </a:p>
          <a:p>
            <a:endParaRPr lang="ru-RU" sz="4800" b="1" dirty="0" smtClean="0">
              <a:solidFill>
                <a:srgbClr val="002060"/>
              </a:solidFill>
            </a:endParaRPr>
          </a:p>
          <a:p>
            <a:endParaRPr lang="ru-RU" sz="48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Picture 2" descr="D:\Все документы Леночки\Дрофа Е.В\Мои рисунки анимация\fedot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357694"/>
            <a:ext cx="1428750" cy="220027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714356"/>
          <a:ext cx="7167570" cy="342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190"/>
                <a:gridCol w="2062574"/>
                <a:gridCol w="2715806"/>
              </a:tblGrid>
              <a:tr h="24396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Что я узнал на уроке?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Чему я научился?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Чтобы хотел ещё узнать?</a:t>
                      </a:r>
                    </a:p>
                  </a:txBody>
                  <a:tcPr/>
                </a:tc>
              </a:tr>
              <a:tr h="9894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Домашнее задание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Написать сочинение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«Приключение торгового каравана в пути из Пекина в Тану»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857628"/>
            <a:ext cx="198016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214414" y="3929066"/>
            <a:ext cx="1857388" cy="1785950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Тана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2857488" y="4857760"/>
            <a:ext cx="3214710" cy="48463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Спасибо за работу!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D:\Все документы Леночки\Дрофа Е.В\Мои рисунки анимация\profess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28"/>
            <a:ext cx="2786082" cy="3371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Веряскина</a:t>
            </a:r>
            <a:r>
              <a:rPr lang="ru-RU" dirty="0" smtClean="0">
                <a:solidFill>
                  <a:srgbClr val="002060"/>
                </a:solidFill>
              </a:rPr>
              <a:t> О.Г. </a:t>
            </a:r>
            <a:r>
              <a:rPr lang="ru-RU" dirty="0" smtClean="0">
                <a:solidFill>
                  <a:srgbClr val="002060"/>
                </a:solidFill>
              </a:rPr>
              <a:t>«  История Донского </a:t>
            </a:r>
            <a:r>
              <a:rPr lang="ru-RU" dirty="0" smtClean="0">
                <a:solidFill>
                  <a:srgbClr val="002060"/>
                </a:solidFill>
              </a:rPr>
              <a:t>края с древнейших времён </a:t>
            </a:r>
            <a:r>
              <a:rPr lang="ru-RU" dirty="0" smtClean="0">
                <a:solidFill>
                  <a:srgbClr val="002060"/>
                </a:solidFill>
              </a:rPr>
              <a:t>до конца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XVI</a:t>
            </a:r>
            <a:r>
              <a:rPr lang="ru-RU" dirty="0" smtClean="0">
                <a:solidFill>
                  <a:srgbClr val="002060"/>
                </a:solidFill>
              </a:rPr>
              <a:t> в</a:t>
            </a:r>
            <a:r>
              <a:rPr lang="ru-RU" dirty="0" smtClean="0">
                <a:solidFill>
                  <a:srgbClr val="002060"/>
                </a:solidFill>
              </a:rPr>
              <a:t>.»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Учебник для 5-6 </a:t>
            </a:r>
            <a:r>
              <a:rPr lang="ru-RU" dirty="0" err="1" smtClean="0">
                <a:solidFill>
                  <a:srgbClr val="002060"/>
                </a:solidFill>
              </a:rPr>
              <a:t>кл</a:t>
            </a:r>
            <a:r>
              <a:rPr lang="ru-RU" dirty="0" smtClean="0">
                <a:solidFill>
                  <a:srgbClr val="002060"/>
                </a:solidFill>
              </a:rPr>
              <a:t>., Ростов -на -Дону, Донской издательский дом, </a:t>
            </a:r>
            <a:r>
              <a:rPr lang="ru-RU" dirty="0" smtClean="0">
                <a:solidFill>
                  <a:srgbClr val="002060"/>
                </a:solidFill>
              </a:rPr>
              <a:t>2008;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Веряскина</a:t>
            </a:r>
            <a:r>
              <a:rPr lang="ru-RU" dirty="0" smtClean="0">
                <a:solidFill>
                  <a:srgbClr val="002060"/>
                </a:solidFill>
              </a:rPr>
              <a:t> О.Г. «История Донского края с древнейших времён до XVI века.» Методическое пособие для учителя. Донской издательский дом, </a:t>
            </a:r>
            <a:r>
              <a:rPr lang="ru-RU" dirty="0" smtClean="0">
                <a:solidFill>
                  <a:srgbClr val="002060"/>
                </a:solidFill>
              </a:rPr>
              <a:t>2008.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0" y="500042"/>
          <a:ext cx="8862888" cy="6000792"/>
        </p:xfrm>
        <a:graphic>
          <a:graphicData uri="http://schemas.openxmlformats.org/presentationml/2006/ole">
            <p:oleObj spid="_x0000_s6147" name="Документ" r:id="rId3" imgW="10511331" imgH="711697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Проблемное  задание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4286256"/>
            <a:ext cx="6257940" cy="1839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28662" y="1142984"/>
            <a:ext cx="7500990" cy="35719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Действительно ли Тана являлась экономическим и торговым центром на протяжении всей эпохи средневековья</a:t>
            </a:r>
            <a:endParaRPr lang="ru-RU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5643602" cy="44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Тана- торговая фактория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00166" y="2857496"/>
            <a:ext cx="5857916" cy="32686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786050" y="5500702"/>
            <a:ext cx="5572164" cy="1357298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Фактория</a:t>
            </a:r>
            <a:r>
              <a:rPr lang="ru-RU" sz="2800" dirty="0" smtClean="0">
                <a:solidFill>
                  <a:srgbClr val="002060"/>
                </a:solidFill>
              </a:rPr>
              <a:t>—  </a:t>
            </a:r>
            <a:r>
              <a:rPr lang="ru-RU" sz="2800" b="1" dirty="0" smtClean="0">
                <a:solidFill>
                  <a:srgbClr val="002060"/>
                </a:solidFill>
              </a:rPr>
              <a:t>большое торговое поселение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31322" cy="502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714488"/>
            <a:ext cx="2643206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223276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14393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конце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XII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в. на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берегу Дона  располагалась... Тана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5715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Горизонтальный свиток 3"/>
          <p:cNvSpPr/>
          <p:nvPr/>
        </p:nvSpPr>
        <p:spPr>
          <a:xfrm>
            <a:off x="2786050" y="5500702"/>
            <a:ext cx="5572164" cy="1357298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Консул- управляющий в колонии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Часть ворот итальянской торговой колонии Таны XIII-XIV века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5590845" cy="346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928926" y="4929198"/>
            <a:ext cx="626004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итальянцы, греки, армяне,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 русские, евреи, татары,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 аланы, черкесы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57158" y="5429264"/>
            <a:ext cx="2571768" cy="11430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Население Таны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Великий торговый путь в Китай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304901" cy="345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Чаша,  Тана , </a:t>
            </a:r>
            <a:r>
              <a:rPr lang="en-US" dirty="0" smtClean="0">
                <a:solidFill>
                  <a:srgbClr val="002060"/>
                </a:solidFill>
              </a:rPr>
              <a:t>XIV</a:t>
            </a:r>
            <a:r>
              <a:rPr lang="ru-RU" dirty="0" smtClean="0">
                <a:solidFill>
                  <a:srgbClr val="002060"/>
                </a:solidFill>
              </a:rPr>
              <a:t> 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0034" y="2285992"/>
            <a:ext cx="42313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Дирхем,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Тана, 1358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3143272" cy="310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5143512"/>
            <a:ext cx="2286016" cy="150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253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Документ</vt:lpstr>
      <vt:lpstr>Путешествие  в эпоху средневековья</vt:lpstr>
      <vt:lpstr>Слайд 2</vt:lpstr>
      <vt:lpstr> Проблемное  задание</vt:lpstr>
      <vt:lpstr>Тана- торговая фактория</vt:lpstr>
      <vt:lpstr>Слайд 5</vt:lpstr>
      <vt:lpstr>В конце XII в. на  берегу Дона  располагалась... Тана</vt:lpstr>
      <vt:lpstr> Часть ворот итальянской торговой колонии Таны XIII-XIV века </vt:lpstr>
      <vt:lpstr>Великий торговый путь в Китай</vt:lpstr>
      <vt:lpstr>Слайд 9</vt:lpstr>
      <vt:lpstr>Слайд 10</vt:lpstr>
      <vt:lpstr>Слайд 11</vt:lpstr>
      <vt:lpstr>Слайд 12</vt:lpstr>
      <vt:lpstr>Слайд 13</vt:lpstr>
      <vt:lpstr>Домашнее задание</vt:lpstr>
      <vt:lpstr>Слайд 15</vt:lpstr>
      <vt:lpstr>Использованные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эпоху средневековья</dc:title>
  <dc:creator> Дрофа Е.В.</dc:creator>
  <cp:lastModifiedBy>Admin</cp:lastModifiedBy>
  <cp:revision>52</cp:revision>
  <dcterms:created xsi:type="dcterms:W3CDTF">2011-12-12T16:30:01Z</dcterms:created>
  <dcterms:modified xsi:type="dcterms:W3CDTF">2012-01-28T05:47:16Z</dcterms:modified>
</cp:coreProperties>
</file>