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240F-BFE5-4FF6-BD4C-5DE9B49F54BD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F4567-5CD9-4D29-9D1E-74B8FF35B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C8EBB-A137-4BCB-8E2E-946A01451141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C99B6-16FC-4186-A145-CC42E16C8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44AC0-3920-405A-AD46-C35E0640030F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B95FD-5233-43D1-B3F2-80AB45E83F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F0366-8144-4C7D-999C-0E8ACA194C62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34A66-CC3A-4F46-97D3-7B2B31E965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3D9A2-71A1-4A8E-9B72-6B5831D55FA8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AD7CE-5E2C-49E4-8075-38D586671C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11AC3-CC8F-47FF-AFE5-B6E881B5009A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2414B-E365-42B3-B5BD-BB1C1DA5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A9651-5B6D-422E-908E-4A1A45119718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E3041-8781-463E-BCBB-0003FC0B05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13682-1C39-46C9-93F8-E4CD451CEFD0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35255-55C8-45B7-B30D-4320AF016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2957D-87F7-45EE-9958-7A65653E4F6D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FE544-F172-4FB2-9515-1C2359A50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C9EB7-E636-4D2F-B164-68B1628ECC2A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11DFF-99A2-41DE-BD1B-C02902A98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5391-4EB9-4D88-B430-12B6AE3C05EE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A3361-A453-4E01-8A86-125080B09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485373-2B8D-440B-81C4-F5936D45B8C8}" type="datetimeFigureOut">
              <a:rPr lang="ru-RU"/>
              <a:pPr>
                <a:defRPr/>
              </a:pPr>
              <a:t>03.01.2012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F1CB04-C290-498A-950D-2B363C24F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rgo-sib.ru/science/gal1/big/10.jpg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5.jpeg"/><Relationship Id="rId4" Type="http://schemas.openxmlformats.org/officeDocument/2006/relationships/hyperlink" Target="http://www.rgo-sib.ru/science/gal1/big/9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rgo-sib.ru/science/gal1/big/1.jpg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www.rgo-sib.ru/science/gal1/big/6.jpg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rgo-sib.ru/science/gal1/big/8.jpg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://www.rgo-sib.ru/science/gal1/big/7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rgo-sib.ru/science/gal1/big/12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727203"/>
          </a:xfrm>
        </p:spPr>
        <p:txBody>
          <a:bodyPr/>
          <a:lstStyle/>
          <a:p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</a:rPr>
              <a:t>Геологическое строение и ресурсы Новосибирской области.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Урок географии в 8 классе.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Учитель географии: Остертаг Н.Н.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Гранодиорит                                        Гранит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1600" dirty="0" smtClean="0"/>
              <a:t>(карьер Борок)                                              (карьер Мочище) </a:t>
            </a:r>
            <a:endParaRPr lang="ru-RU" sz="1600" dirty="0"/>
          </a:p>
        </p:txBody>
      </p:sp>
      <p:pic>
        <p:nvPicPr>
          <p:cNvPr id="5" name="Рисунок 4" descr="http://www.rgo-sib.ru/science/gal1/small/10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571612"/>
            <a:ext cx="264320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rgo-sib.ru/science/gal1/small/9.jpg">
            <a:hlinkClick r:id="rId4"/>
          </p:cNvPr>
          <p:cNvPicPr>
            <a:picLocks noGrp="1"/>
          </p:cNvPicPr>
          <p:nvPr>
            <p:ph type="pic"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1571612"/>
            <a:ext cx="27146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Соленые озера области являются лечебными</a:t>
            </a:r>
            <a:endParaRPr lang="ru-RU" sz="24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28596" y="1571612"/>
            <a:ext cx="4038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Озеро «Карачи»- известный своими лечебными грязями курорт</a:t>
            </a:r>
          </a:p>
          <a:p>
            <a:endParaRPr lang="ru-RU" dirty="0"/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7" y="2071678"/>
            <a:ext cx="2994737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Озеро Чаны- самое крупное соленое озеро Западной Сибири- остаток древнего моря.</a:t>
            </a:r>
            <a:endParaRPr lang="ru-RU" sz="2800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2000240"/>
            <a:ext cx="301704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3429000"/>
            <a:ext cx="250315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2714644"/>
          </a:xfrm>
        </p:spPr>
        <p:txBody>
          <a:bodyPr/>
          <a:lstStyle/>
          <a:p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Благодарю за внимание!</a:t>
            </a:r>
            <a:r>
              <a:rPr lang="ru-RU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Карта Новосибирской области</a:t>
            </a:r>
            <a:endParaRPr lang="ru-RU" dirty="0"/>
          </a:p>
        </p:txBody>
      </p:sp>
      <p:pic>
        <p:nvPicPr>
          <p:cNvPr id="4" name="Picture 4" descr="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54691" y="1600200"/>
            <a:ext cx="6374895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Геологическая история и палеонтология.</a:t>
            </a:r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00100" y="1643050"/>
            <a:ext cx="351704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/>
              <a:t>Скелет мамонта и отпечатки древних растений  - результаты археологических раскопок.</a:t>
            </a:r>
            <a:endParaRPr lang="ru-RU" sz="1800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928934"/>
            <a:ext cx="3238146" cy="2643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Барабинская низменность</a:t>
            </a:r>
            <a:endParaRPr lang="ru-RU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643050"/>
            <a:ext cx="350046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928934"/>
            <a:ext cx="350520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Кулундинские степи</a:t>
            </a:r>
            <a:endParaRPr lang="ru-RU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428736"/>
            <a:ext cx="578647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3050"/>
            <a:ext cx="3900486" cy="1162050"/>
          </a:xfrm>
        </p:spPr>
        <p:txBody>
          <a:bodyPr/>
          <a:lstStyle/>
          <a:p>
            <a:pPr algn="ctr"/>
            <a:r>
              <a:rPr lang="ru-RU" sz="3200" dirty="0" smtClean="0"/>
              <a:t>Салаирский кряж</a:t>
            </a:r>
            <a:endParaRPr lang="ru-RU" sz="3200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428992" y="1666273"/>
            <a:ext cx="4749552" cy="355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2757478" cy="2493965"/>
          </a:xfrm>
        </p:spPr>
        <p:txBody>
          <a:bodyPr/>
          <a:lstStyle/>
          <a:p>
            <a:r>
              <a:rPr lang="ru-RU" sz="2400" dirty="0" smtClean="0"/>
              <a:t>На салаирских холмах находится самая высокая точка области - 510 метров над уровнем моря.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186370" cy="1162050"/>
          </a:xfrm>
        </p:spPr>
        <p:txBody>
          <a:bodyPr/>
          <a:lstStyle/>
          <a:p>
            <a:r>
              <a:rPr lang="ru-RU" dirty="0" smtClean="0"/>
              <a:t>Схема морфоструктурных особенностей юго-восточной окраины Западной Сибири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1600" b="1" i="1" dirty="0" smtClean="0"/>
              <a:t>Условные обозначения: </a:t>
            </a:r>
          </a:p>
          <a:p>
            <a:r>
              <a:rPr lang="ru-RU" sz="1600" dirty="0" smtClean="0"/>
              <a:t>А - внутренняя и Б внешняя области морфоструктур Западно-Сибирской равнины, 1- граница Западно-Сибирской плиты, 2 - зоны основных глубинных разломов (I - Чановско-Демьяновский, II - Чулымо-Карасукский, III - Томь-Колывано-Обской, IV - Кузнецко-Алатауский, V – Салаирский, VI - Каменско-Троицко-Тальменский). Глубина фундамента в метрах: 3 - от 0 до 500 м; 4 - от 500 до 1 000 м; 5 - от 1 000 до 2 000 м; 6 - от 2 000 до 3 000 м; 7 - свыше 3 000 м. </a:t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http://www.rgo-sib.ru/science/gal1/small/1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2000241"/>
            <a:ext cx="4000528" cy="3143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Добыча полезных ископаемых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1600" dirty="0" smtClean="0"/>
              <a:t> Карьер в окрестностях рабочего поселка Горный.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  </a:t>
            </a:r>
            <a:r>
              <a:rPr lang="ru-RU" sz="1600" dirty="0" smtClean="0"/>
              <a:t> Карьер Борок.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 </a:t>
            </a:r>
            <a:r>
              <a:rPr lang="ru-RU" sz="1600" dirty="0" smtClean="0"/>
              <a:t>  Обнажение бокситов в окрестностях города Искитима. </a:t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7" name="Содержимое 6" descr="http://www.rgo-sib.ru/science/gal1/small/6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1214422"/>
            <a:ext cx="207170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ww.rgo-sib.ru/science/gal1/small/7.jp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12" y="2857496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www.rgo-sib.ru/science/gal1/small/8.jp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9058" y="3929066"/>
            <a:ext cx="2071702" cy="171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трелка вправо 9"/>
          <p:cNvSpPr/>
          <p:nvPr/>
        </p:nvSpPr>
        <p:spPr>
          <a:xfrm>
            <a:off x="3000364" y="1857364"/>
            <a:ext cx="35719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2143108" y="3429000"/>
            <a:ext cx="185738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2857488" y="4572008"/>
            <a:ext cx="50006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Образцы пород и минералов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10" name="Содержимое 9" descr="http://www.rgo-sib.ru/science/gal1/small/12.jpg">
            <a:hlinkClick r:id="rId2"/>
          </p:cNvPr>
          <p:cNvPicPr>
            <a:picLocks noGrp="1"/>
          </p:cNvPicPr>
          <p:nvPr>
            <p:ph type="pic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1714488"/>
            <a:ext cx="478634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Текст 1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400" dirty="0" smtClean="0"/>
              <a:t>Уголь-антрацит (Ургунский карьер)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презентации  весн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  весна</Template>
  <TotalTime>157</TotalTime>
  <Words>225</Words>
  <Application>Microsoft Office PowerPoint</Application>
  <PresentationFormat>Экран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Шаблон презентации  весна</vt:lpstr>
      <vt:lpstr>Геологическое строение и ресурсы Новосибирской области.</vt:lpstr>
      <vt:lpstr>Карта Новосибирской области</vt:lpstr>
      <vt:lpstr>Геологическая история и палеонтология.</vt:lpstr>
      <vt:lpstr>Барабинская низменность</vt:lpstr>
      <vt:lpstr>Кулундинские степи</vt:lpstr>
      <vt:lpstr>Салаирский кряж</vt:lpstr>
      <vt:lpstr>Схема морфоструктурных особенностей юго-восточной окраины Западной Сибири</vt:lpstr>
      <vt:lpstr>Добыча полезных ископаемых</vt:lpstr>
      <vt:lpstr>Образцы пород и минералов </vt:lpstr>
      <vt:lpstr>Гранодиорит                                        Гранит</vt:lpstr>
      <vt:lpstr>Соленые озера области являются лечебными</vt:lpstr>
      <vt:lpstr>Озеро Чаны- самое крупное соленое озеро Западной Сибири- остаток древнего моря.</vt:lpstr>
      <vt:lpstr>Благодарю за внимание!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Геологическое строение и ресурсы Новосибирской области.</dc:title>
  <dc:creator>Admin</dc:creator>
  <cp:lastModifiedBy>Admin</cp:lastModifiedBy>
  <cp:revision>17</cp:revision>
  <dcterms:created xsi:type="dcterms:W3CDTF">2012-01-03T12:17:08Z</dcterms:created>
  <dcterms:modified xsi:type="dcterms:W3CDTF">2012-01-03T15:53:36Z</dcterms:modified>
</cp:coreProperties>
</file>