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73" r:id="rId6"/>
    <p:sldId id="259" r:id="rId7"/>
    <p:sldId id="260" r:id="rId8"/>
    <p:sldId id="264" r:id="rId9"/>
    <p:sldId id="261" r:id="rId10"/>
    <p:sldId id="262" r:id="rId11"/>
    <p:sldId id="265" r:id="rId12"/>
    <p:sldId id="266" r:id="rId13"/>
    <p:sldId id="267" r:id="rId14"/>
    <p:sldId id="269" r:id="rId15"/>
    <p:sldId id="268" r:id="rId16"/>
    <p:sldId id="272" r:id="rId17"/>
    <p:sldId id="270" r:id="rId18"/>
    <p:sldId id="26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CC3300"/>
    <a:srgbClr val="FFFFCC"/>
    <a:srgbClr val="FFCC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EB5DB-36C3-47EC-B1D3-1DE38400F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14B1F-8FC9-4F2B-9A24-199D4B51E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D126E-1871-4E74-87F4-C0ECEBC89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9D1A6-B84C-456D-BFF8-6D721C4B0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C2B03-07B8-4DE7-A85B-B320FA37C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17796-9A80-4814-8D51-ACBCF6CAC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FC1F-548D-4B42-8775-E5AB0E502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9464F-6161-4A8B-9C1C-EFE4FCF857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1767D-B90E-4F66-91C1-9EB431C7E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93105-E07A-4895-91B8-79EC9C665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5A7CE-2591-4972-A30E-979E31C38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FFCC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F624ADB-3F4B-42E9-A08A-2CDF9D83B2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рисунок клоу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765175"/>
            <a:ext cx="3943350" cy="52562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1" name="Picture 5" descr="клоун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642918"/>
            <a:ext cx="3578225" cy="26844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2" name="Picture 6" descr="рисунок клоун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6825" y="3573463"/>
            <a:ext cx="3625850" cy="27241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6597705b269c0a8-b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000364" y="357166"/>
            <a:ext cx="3079454" cy="4240211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39550024_1234430517_1585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357950" y="2071678"/>
            <a:ext cx="2381250" cy="4343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9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28596" y="2000240"/>
            <a:ext cx="2285996" cy="43576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1785938" y="714375"/>
            <a:ext cx="5000625" cy="200025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1785938" y="714375"/>
            <a:ext cx="5000625" cy="200025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Блок-схема: сопоставление 19"/>
          <p:cNvSpPr/>
          <p:nvPr/>
        </p:nvSpPr>
        <p:spPr>
          <a:xfrm rot="16200000">
            <a:off x="3893344" y="3607594"/>
            <a:ext cx="1428750" cy="3500438"/>
          </a:xfrm>
          <a:prstGeom prst="flowChartCol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1785938" y="714375"/>
            <a:ext cx="5000625" cy="200025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4-конечная звезда 3"/>
          <p:cNvSpPr/>
          <p:nvPr/>
        </p:nvSpPr>
        <p:spPr>
          <a:xfrm>
            <a:off x="3571875" y="3214688"/>
            <a:ext cx="357188" cy="35718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4-конечная звезда 4"/>
          <p:cNvSpPr/>
          <p:nvPr/>
        </p:nvSpPr>
        <p:spPr>
          <a:xfrm>
            <a:off x="5214938" y="3214688"/>
            <a:ext cx="357187" cy="35718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3714750" y="3357563"/>
            <a:ext cx="71438" cy="714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14750" y="3357563"/>
            <a:ext cx="142875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357813" y="3286125"/>
            <a:ext cx="142875" cy="1682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лок-схема: сопоставление 9"/>
          <p:cNvSpPr/>
          <p:nvPr/>
        </p:nvSpPr>
        <p:spPr>
          <a:xfrm rot="16200000">
            <a:off x="3893344" y="3607594"/>
            <a:ext cx="1428750" cy="3500438"/>
          </a:xfrm>
          <a:prstGeom prst="flowChartCol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4-конечная звезда 2"/>
          <p:cNvSpPr/>
          <p:nvPr/>
        </p:nvSpPr>
        <p:spPr>
          <a:xfrm>
            <a:off x="5143500" y="3071813"/>
            <a:ext cx="357188" cy="35718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4-конечная звезда 3"/>
          <p:cNvSpPr/>
          <p:nvPr/>
        </p:nvSpPr>
        <p:spPr>
          <a:xfrm flipH="1">
            <a:off x="3500438" y="3071813"/>
            <a:ext cx="500062" cy="428625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1785938" y="714375"/>
            <a:ext cx="5000625" cy="200025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643313" y="3214688"/>
            <a:ext cx="142875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flipV="1">
            <a:off x="5214938" y="3214688"/>
            <a:ext cx="142875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429125" y="3500438"/>
            <a:ext cx="500063" cy="4286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Месяц 8"/>
          <p:cNvSpPr/>
          <p:nvPr/>
        </p:nvSpPr>
        <p:spPr>
          <a:xfrm rot="16364272">
            <a:off x="4128294" y="3572669"/>
            <a:ext cx="846137" cy="1635125"/>
          </a:xfrm>
          <a:prstGeom prst="mo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лок-схема: сопоставление 9"/>
          <p:cNvSpPr/>
          <p:nvPr/>
        </p:nvSpPr>
        <p:spPr>
          <a:xfrm rot="16200000">
            <a:off x="3893344" y="3607594"/>
            <a:ext cx="1428750" cy="3500438"/>
          </a:xfrm>
          <a:prstGeom prst="flowChartCol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 rot="9133553">
            <a:off x="4310063" y="4116388"/>
            <a:ext cx="779462" cy="539750"/>
          </a:xfrm>
          <a:prstGeom prst="arc">
            <a:avLst>
              <a:gd name="adj1" fmla="val 12718875"/>
              <a:gd name="adj2" fmla="val 82505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428875" y="1285875"/>
            <a:ext cx="4214813" cy="3857625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4-конечная звезда 2"/>
          <p:cNvSpPr/>
          <p:nvPr/>
        </p:nvSpPr>
        <p:spPr>
          <a:xfrm>
            <a:off x="5143500" y="3071813"/>
            <a:ext cx="357188" cy="35718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4-конечная звезда 3"/>
          <p:cNvSpPr/>
          <p:nvPr/>
        </p:nvSpPr>
        <p:spPr>
          <a:xfrm flipH="1">
            <a:off x="3500438" y="3071813"/>
            <a:ext cx="500062" cy="428625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1785938" y="714375"/>
            <a:ext cx="5000625" cy="2000250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643313" y="3214688"/>
            <a:ext cx="142875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flipV="1">
            <a:off x="5214938" y="3214688"/>
            <a:ext cx="142875" cy="1428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429125" y="3500438"/>
            <a:ext cx="500063" cy="4286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Месяц 8"/>
          <p:cNvSpPr/>
          <p:nvPr/>
        </p:nvSpPr>
        <p:spPr>
          <a:xfrm rot="16364272">
            <a:off x="4128294" y="3572669"/>
            <a:ext cx="846137" cy="1635125"/>
          </a:xfrm>
          <a:prstGeom prst="mo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лок-схема: сопоставление 9"/>
          <p:cNvSpPr/>
          <p:nvPr/>
        </p:nvSpPr>
        <p:spPr>
          <a:xfrm rot="16200000">
            <a:off x="3893344" y="3607594"/>
            <a:ext cx="1428750" cy="3500438"/>
          </a:xfrm>
          <a:prstGeom prst="flowChartCollat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 rot="9133553">
            <a:off x="4310063" y="4116388"/>
            <a:ext cx="779462" cy="539750"/>
          </a:xfrm>
          <a:prstGeom prst="arc">
            <a:avLst>
              <a:gd name="adj1" fmla="val 12718875"/>
              <a:gd name="adj2" fmla="val 82505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CC3300"/>
              </a:solidFill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20438974">
            <a:off x="1781175" y="7938"/>
            <a:ext cx="2360613" cy="1354137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Месяц 11"/>
          <p:cNvSpPr/>
          <p:nvPr/>
        </p:nvSpPr>
        <p:spPr>
          <a:xfrm rot="14771665">
            <a:off x="2779712" y="-242887"/>
            <a:ext cx="1071563" cy="2928938"/>
          </a:xfrm>
          <a:prstGeom prst="mo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643188" y="714375"/>
            <a:ext cx="357187" cy="285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86125" y="714375"/>
            <a:ext cx="357188" cy="3571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928938" y="285750"/>
            <a:ext cx="285750" cy="285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286250" y="5143500"/>
            <a:ext cx="642938" cy="6429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ятно 2 17"/>
          <p:cNvSpPr/>
          <p:nvPr/>
        </p:nvSpPr>
        <p:spPr>
          <a:xfrm>
            <a:off x="2143125" y="0"/>
            <a:ext cx="1000125" cy="785813"/>
          </a:xfrm>
          <a:prstGeom prst="irregularSeal2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4" name="Picture 4" descr="H:\животные в цирке\клоуны 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7" y="500042"/>
            <a:ext cx="8352510" cy="56693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цир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260350"/>
            <a:ext cx="4175125" cy="31321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8" name="Picture 6" descr="цирк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3" y="3213100"/>
            <a:ext cx="4386262" cy="3289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цирк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620713"/>
            <a:ext cx="7200900" cy="57610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ircus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гимнаст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43372" y="3214686"/>
            <a:ext cx="2178690" cy="327534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Рисунок 3" descr="дрессировщик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72264" y="500042"/>
            <a:ext cx="2214578" cy="369096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 descr="жанглёр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357554" y="428604"/>
            <a:ext cx="2286016" cy="22860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фокусник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357290" y="3929066"/>
            <a:ext cx="2500330" cy="257033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Рисунок 6" descr="эквилибрист.jpe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00509" y="357166"/>
            <a:ext cx="2214103" cy="333222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клоун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765175"/>
            <a:ext cx="7127875" cy="54022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клоун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1196975"/>
            <a:ext cx="3468688" cy="42402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3" name="Picture 5" descr="клоун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1142984"/>
            <a:ext cx="3198813" cy="42640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_246-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71472" y="1500174"/>
            <a:ext cx="3207330" cy="4525963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_kloun_2s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6248" y="1714488"/>
            <a:ext cx="4167484" cy="39290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клоу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260350"/>
            <a:ext cx="2786063" cy="47371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197" name="Picture 5" descr="клоун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125" y="2276475"/>
            <a:ext cx="2114550" cy="417671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198" name="Picture 6" descr="клоун-график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57554" y="1357298"/>
            <a:ext cx="2884487" cy="46085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резентация1">
  <a:themeElements>
    <a:clrScheme name="Презентация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Презентация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езентация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</Template>
  <TotalTime>78</TotalTime>
  <Words>0</Words>
  <Application>Microsoft Office PowerPoint</Application>
  <PresentationFormat>Экран (4:3)</PresentationFormat>
  <Paragraphs>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Презентация1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гимназия 1572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Лахова НВ</dc:creator>
  <cp:lastModifiedBy>Дарёна</cp:lastModifiedBy>
  <cp:revision>13</cp:revision>
  <dcterms:created xsi:type="dcterms:W3CDTF">2009-04-30T08:14:16Z</dcterms:created>
  <dcterms:modified xsi:type="dcterms:W3CDTF">2012-07-17T08:44:08Z</dcterms:modified>
</cp:coreProperties>
</file>