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0_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500042"/>
            <a:ext cx="4339236" cy="558882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_74921_14510cae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357166"/>
            <a:ext cx="4089609" cy="598114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6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714356"/>
            <a:ext cx="6014176" cy="544769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44c9d152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071546"/>
            <a:ext cx="6676640" cy="47499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previe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500042"/>
            <a:ext cx="4286280" cy="564717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0358b465a2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1357298"/>
            <a:ext cx="4827419" cy="48006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am-chudesa-tam-leshiy-brodit_-Rusalka-na-vetvyah-sid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714488"/>
            <a:ext cx="5693771" cy="38957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06679101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785794"/>
            <a:ext cx="7566086" cy="51295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857232"/>
            <a:ext cx="5858695" cy="50217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amtsarKas_7067262_48800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285728"/>
            <a:ext cx="4363052" cy="622829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857232"/>
            <a:ext cx="3994163" cy="569168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user</cp:lastModifiedBy>
  <cp:revision>6</cp:revision>
  <dcterms:created xsi:type="dcterms:W3CDTF">2012-09-18T16:48:17Z</dcterms:created>
  <dcterms:modified xsi:type="dcterms:W3CDTF">2012-10-01T11:42:38Z</dcterms:modified>
</cp:coreProperties>
</file>