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  <p:sldMasterId id="2147484061" r:id="rId2"/>
  </p:sldMasterIdLst>
  <p:notesMasterIdLst>
    <p:notesMasterId r:id="rId8"/>
  </p:notesMasterIdLst>
  <p:sldIdLst>
    <p:sldId id="373" r:id="rId3"/>
    <p:sldId id="381" r:id="rId4"/>
    <p:sldId id="384" r:id="rId5"/>
    <p:sldId id="385" r:id="rId6"/>
    <p:sldId id="386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33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5501" autoAdjust="0"/>
  </p:normalViewPr>
  <p:slideViewPr>
    <p:cSldViewPr>
      <p:cViewPr varScale="1">
        <p:scale>
          <a:sx n="88" d="100"/>
          <a:sy n="8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B871F3-4764-403C-BA6B-E088CD2FFE01}" type="datetimeFigureOut">
              <a:rPr lang="ru-RU"/>
              <a:pPr>
                <a:defRPr/>
              </a:pPr>
              <a:t>13.12.2025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30DF08-01D8-42A3-A4E7-0FE5675968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4021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6FF39BA-D25F-4AC6-BFDA-28C9F02778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817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98727-524A-4C01-923E-420D4F11A5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43448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DAC9F-9BB4-4791-9801-969AB82A18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648637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8" name="Полилиния 19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Полилиния 1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0" y="500062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C97F20-3EE7-4EA5-B9D5-9408245298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3021964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0DEFE-6283-4BA3-ACDC-8B9EF4EE9B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5977550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27656-B12A-4E75-985D-9E27642A59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310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299D8-5634-4A71-B52C-4D68B13E13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9120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53A06-E272-4FEE-8C36-2AA206B3BF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261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1C485-2EF1-4217-9F85-31A3038942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4591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415BD-E0FA-4C5F-9D16-6D8095A1FE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402853"/>
      </p:ext>
    </p:extLst>
  </p:cSld>
  <p:clrMapOvr>
    <a:masterClrMapping/>
  </p:clrMapOvr>
  <p:transition spd="slow">
    <p:cover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9206B-128E-46DD-8BFF-0C5A01967A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7054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94FA0-EB6A-468A-BC36-1656A6388D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0050180"/>
      </p:ext>
    </p:extLst>
  </p:cSld>
  <p:clrMapOvr>
    <a:masterClrMapping/>
  </p:clrMapOvr>
  <p:transition spd="slow">
    <p:cover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19D8-E252-4623-8710-C879DF9DFC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713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0673E-F434-4019-B7CC-B21389E0FA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0424049"/>
      </p:ext>
    </p:extLst>
  </p:cSld>
  <p:clrMapOvr>
    <a:masterClrMapping/>
  </p:clrMapOvr>
  <p:transition spd="slow">
    <p:cover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36AA9-A25A-455D-B9A3-598100A242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3808395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6AB9C35-8748-4623-B258-C027BA4DEA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531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3B327-64EF-4EDC-8433-56220F6FA9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0438714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6CBC6-C32F-479E-835E-3716112EC3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67174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2EA2A-F1D7-401C-8D0F-F11D6C3EFE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95757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D8687-D138-469A-AAD5-AB0379E23D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2774476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6A877-6155-4A2E-9B08-49E2033BEE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321050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77D0FFE-5163-4495-BF72-2C9F8FAB39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171549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5B965E1F-2B05-4EC4-969D-8BA5EDEF240F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  <p:sldLayoutId id="2147484981" r:id="rId2"/>
    <p:sldLayoutId id="2147484994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95" r:id="rId9"/>
    <p:sldLayoutId id="2147484987" r:id="rId10"/>
    <p:sldLayoutId id="2147484988" r:id="rId11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2A9E974-27D6-4C4A-8591-929BC2CED8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7" r:id="rId1"/>
    <p:sldLayoutId id="2147484989" r:id="rId2"/>
    <p:sldLayoutId id="2147484998" r:id="rId3"/>
    <p:sldLayoutId id="2147484999" r:id="rId4"/>
    <p:sldLayoutId id="2147485000" r:id="rId5"/>
    <p:sldLayoutId id="2147485001" r:id="rId6"/>
    <p:sldLayoutId id="2147484990" r:id="rId7"/>
    <p:sldLayoutId id="2147485002" r:id="rId8"/>
    <p:sldLayoutId id="2147485003" r:id="rId9"/>
    <p:sldLayoutId id="2147484991" r:id="rId10"/>
    <p:sldLayoutId id="2147484992" r:id="rId11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9144"/>
            <a:ext cx="9113520" cy="683971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7504" y="476672"/>
            <a:ext cx="7777162" cy="18002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Русский язык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02068" y="2174801"/>
            <a:ext cx="5642340" cy="17287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numCol="1" rtlCol="0">
            <a:prstTxWarp prst="textPlain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Парные согласные</a:t>
            </a:r>
            <a:r>
              <a:rPr lang="ru-RU" sz="24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Закрепление.</a:t>
            </a:r>
            <a:endParaRPr lang="ru-RU" sz="2400" i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355976" y="3967163"/>
            <a:ext cx="1908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3 класс. </a:t>
            </a:r>
            <a:endParaRPr lang="ru-RU" alt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5404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Мои документы\Мои рисунки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11155"/>
            <a:ext cx="9252521" cy="684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504" y="836712"/>
            <a:ext cx="324036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Безударные гласные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>
            <a:off x="3275856" y="1916832"/>
            <a:ext cx="720080" cy="3600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 стрелкой 6"/>
          <p:cNvCxnSpPr/>
          <p:nvPr/>
        </p:nvCxnSpPr>
        <p:spPr bwMode="auto">
          <a:xfrm flipH="1">
            <a:off x="4932040" y="1844824"/>
            <a:ext cx="648072" cy="3600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03648" y="2276872"/>
            <a:ext cx="698477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Подобрать проверочное слово: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47664" y="2996952"/>
            <a:ext cx="655272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70C0"/>
                </a:solidFill>
              </a:rPr>
              <a:t>1) Изменить форму слова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580112" y="692696"/>
            <a:ext cx="324036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Парные Согласные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115616" y="3645024"/>
            <a:ext cx="752432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</a:rPr>
              <a:t>2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) Подобрать однокоренное слово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2627784" y="4221088"/>
            <a:ext cx="1152128" cy="6480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/>
          <p:nvPr/>
        </p:nvCxnSpPr>
        <p:spPr bwMode="auto">
          <a:xfrm>
            <a:off x="5148064" y="4221088"/>
            <a:ext cx="288032" cy="2880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0" y="4869160"/>
            <a:ext cx="3096344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Безударная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гласная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</a:rPr>
              <a:t>д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олжна стать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70C0"/>
                </a:solidFill>
              </a:rPr>
              <a:t> ударной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3707904" y="4437112"/>
            <a:ext cx="4968552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После парной согласной должен стоять гласный или непарные звонкие согласный</a:t>
            </a:r>
          </a:p>
        </p:txBody>
      </p:sp>
    </p:spTree>
    <p:extLst>
      <p:ext uri="{BB962C8B-B14F-4D97-AF65-F5344CB8AC3E}">
        <p14:creationId xmlns:p14="http://schemas.microsoft.com/office/powerpoint/2010/main" val="31301029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1\Мои документы\Мои рисунки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249" y="27586"/>
            <a:ext cx="9344000" cy="692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584" y="2060848"/>
            <a:ext cx="792088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 dirty="0" err="1">
                <a:solidFill>
                  <a:srgbClr val="0070C0"/>
                </a:solidFill>
              </a:rPr>
              <a:t>г</a:t>
            </a:r>
            <a:r>
              <a:rPr lang="ru-RU" altLang="ru-RU" sz="3600" b="1" dirty="0" err="1" smtClean="0">
                <a:solidFill>
                  <a:srgbClr val="0070C0"/>
                </a:solidFill>
              </a:rPr>
              <a:t>и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…кий, </a:t>
            </a:r>
            <a:r>
              <a:rPr lang="ru-RU" altLang="ru-RU" sz="3600" b="1" dirty="0" err="1" smtClean="0">
                <a:solidFill>
                  <a:srgbClr val="0070C0"/>
                </a:solidFill>
              </a:rPr>
              <a:t>ро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…кий, </a:t>
            </a:r>
            <a:r>
              <a:rPr lang="ru-RU" altLang="ru-RU" sz="3600" b="1" dirty="0" err="1" smtClean="0">
                <a:solidFill>
                  <a:srgbClr val="0070C0"/>
                </a:solidFill>
              </a:rPr>
              <a:t>кре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…кий, </a:t>
            </a:r>
            <a:r>
              <a:rPr lang="ru-RU" altLang="ru-RU" sz="3600" b="1" dirty="0" err="1" smtClean="0">
                <a:solidFill>
                  <a:srgbClr val="0070C0"/>
                </a:solidFill>
              </a:rPr>
              <a:t>ло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…кий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s://catherineasquithgallery.com/uploads/posts/2021-03/1614565645_62-p-kartinka-devochki-na-belom-fone-7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3717032"/>
            <a:ext cx="2376264" cy="279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6172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Мои документы\Мои рисунки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3" y="0"/>
            <a:ext cx="9344000" cy="692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7504" y="764704"/>
            <a:ext cx="8856984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u="sng" dirty="0" smtClean="0">
                <a:solidFill>
                  <a:srgbClr val="0070C0"/>
                </a:solidFill>
              </a:rPr>
              <a:t>Орфограмма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u="sng" dirty="0" smtClean="0">
                <a:solidFill>
                  <a:srgbClr val="0070C0"/>
                </a:solidFill>
              </a:rPr>
              <a:t>«Парные согласные в корне слова</a:t>
            </a:r>
            <a:r>
              <a:rPr lang="ru-RU" altLang="ru-RU" b="1" dirty="0" smtClean="0">
                <a:solidFill>
                  <a:srgbClr val="0070C0"/>
                </a:solidFill>
              </a:rPr>
              <a:t>»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</a:rPr>
              <a:t>1.) В конце слова.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</a:rPr>
              <a:t>2.) В середине слова перед глухой.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https://catherineasquithgallery.com/uploads/posts/2021-03/1614565645_62-p-kartinka-devochki-na-belom-fone-7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3717032"/>
            <a:ext cx="2376264" cy="279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3494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1\Мои документы\Мои рисунки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2" y="260648"/>
            <a:ext cx="92471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23528" y="4869160"/>
            <a:ext cx="1252904" cy="1227663"/>
          </a:xfrm>
          <a:prstGeom prst="ellipse">
            <a:avLst/>
          </a:prstGeom>
          <a:solidFill>
            <a:srgbClr val="F62828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TextBox 2"/>
          <p:cNvSpPr txBox="1"/>
          <p:nvPr/>
        </p:nvSpPr>
        <p:spPr>
          <a:xfrm>
            <a:off x="1754066" y="1590823"/>
            <a:ext cx="6884376" cy="107721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Умею </a:t>
            </a:r>
            <a:r>
              <a:rPr lang="ru-RU" sz="3200" b="1" dirty="0"/>
              <a:t>х</a:t>
            </a:r>
            <a:r>
              <a:rPr lang="ru-RU" sz="3200" b="1" dirty="0" smtClean="0"/>
              <a:t>орошо проверять парные согласные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3284984"/>
            <a:ext cx="7210422" cy="1077218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/>
              <a:t>П</a:t>
            </a:r>
            <a:r>
              <a:rPr lang="ru-RU" sz="3200" b="1" dirty="0" smtClean="0"/>
              <a:t>онял  </a:t>
            </a:r>
            <a:r>
              <a:rPr lang="ru-RU" sz="3200" b="1" dirty="0"/>
              <a:t>тему, но немного  ошибаюсь,  надо  </a:t>
            </a:r>
            <a:r>
              <a:rPr lang="ru-RU" sz="3200" b="1" dirty="0" smtClean="0"/>
              <a:t>потренироваться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5013176"/>
            <a:ext cx="6884376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62828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/>
              <a:t>Н</a:t>
            </a:r>
            <a:r>
              <a:rPr lang="ru-RU" sz="3200" b="1" dirty="0" smtClean="0"/>
              <a:t>е  </a:t>
            </a:r>
            <a:r>
              <a:rPr lang="ru-RU" sz="3200" b="1" dirty="0"/>
              <a:t>понял  тему,  не  запомнил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476672"/>
            <a:ext cx="643487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Оцените  себя</a:t>
            </a:r>
          </a:p>
        </p:txBody>
      </p:sp>
      <p:sp>
        <p:nvSpPr>
          <p:cNvPr id="7" name="Овал 6"/>
          <p:cNvSpPr/>
          <p:nvPr/>
        </p:nvSpPr>
        <p:spPr>
          <a:xfrm>
            <a:off x="323528" y="3356992"/>
            <a:ext cx="1252904" cy="120442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Овал 7"/>
          <p:cNvSpPr/>
          <p:nvPr/>
        </p:nvSpPr>
        <p:spPr>
          <a:xfrm>
            <a:off x="342900" y="1578970"/>
            <a:ext cx="1252904" cy="1204422"/>
          </a:xfrm>
          <a:prstGeom prst="ellipse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63221359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Words>95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Constantia</vt:lpstr>
      <vt:lpstr>Lucida Sans Unicode</vt:lpstr>
      <vt:lpstr>Times New Roman</vt:lpstr>
      <vt:lpstr>Verdana</vt:lpstr>
      <vt:lpstr>Wingdings 2</vt:lpstr>
      <vt:lpstr>Wingdings 3</vt:lpstr>
      <vt:lpstr>Поток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Минобразования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Я</cp:lastModifiedBy>
  <cp:revision>226</cp:revision>
  <dcterms:created xsi:type="dcterms:W3CDTF">2003-02-20T10:24:54Z</dcterms:created>
  <dcterms:modified xsi:type="dcterms:W3CDTF">2025-12-13T00:52:15Z</dcterms:modified>
</cp:coreProperties>
</file>