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60" r:id="rId2"/>
    <p:sldId id="256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B652DC-EC23-4CA2-8422-1512D11CF3CA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007407-880A-49A0-8D7B-63922CD13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F914-20A4-4930-B420-F129728247DE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62CD-46FC-461D-A17C-9E5D19F2F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3C02-EB8D-46C3-8E99-367991660243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14488-481D-48BB-9C31-52FFC68E8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5A8C-762C-467C-8C8A-C52B8D7EEE06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87A70-EF20-429E-B2B4-F546E222E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1DFA-11A0-4232-B0D0-05D9780D28EB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DB02-55BF-48C4-A657-53F6AAA97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3AD43-121F-4ED9-8BEC-E90308B96D65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3692F-0C12-4D75-8F37-5B0C199A2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162A-240A-46B6-87CE-F17E43FDE5D9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AE274-9EF4-4248-9D5E-99A76B7E1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C788-6BCB-401B-B779-13F0A0E0BE62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691D-180F-4BD4-A813-CDC2159A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F331-54DB-490E-9180-675347A02867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36847-0C54-4162-9442-170D8DF4C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7B2EC-EFAD-4BEF-BB82-277CDE94FB8A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7B36-940D-4D10-8459-9B953FD55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E527-75E5-4791-BC03-D211D5497423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7A96-E1A3-46AC-8F94-A7A380831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61B5F-D8A7-4802-B8D3-99053A0C4E3C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4FEE-A8CF-444D-808E-71F0AF1D1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99EB3C-6B68-4843-8181-4C169073E672}" type="datetimeFigureOut">
              <a:rPr lang="ru-RU"/>
              <a:pPr>
                <a:defRPr/>
              </a:pPr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37808E-AD49-450B-834B-C34D1F656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4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3232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Презентация к уроку русского языка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FFC000"/>
                </a:solidFill>
              </a:rPr>
              <a:t>УМК «Начальная школа </a:t>
            </a:r>
            <a:r>
              <a:rPr lang="en-US" sz="3600" dirty="0" smtClean="0">
                <a:solidFill>
                  <a:srgbClr val="FFC000"/>
                </a:solidFill>
              </a:rPr>
              <a:t>XXI </a:t>
            </a:r>
            <a:r>
              <a:rPr lang="ru-RU" sz="3600" dirty="0" smtClean="0">
                <a:solidFill>
                  <a:srgbClr val="FFC000"/>
                </a:solidFill>
              </a:rPr>
              <a:t>века» 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4 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автор: </a:t>
            </a:r>
            <a:r>
              <a:rPr lang="ru-RU" sz="3600" dirty="0" err="1" smtClean="0"/>
              <a:t>Ситникова</a:t>
            </a:r>
            <a:r>
              <a:rPr lang="ru-RU" sz="3600" dirty="0" smtClean="0"/>
              <a:t> Л.А.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Валуйки 2012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Спасибо за работу на уроке!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5001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Тема урока: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8"/>
            <a:ext cx="7058025" cy="2441575"/>
          </a:xfrm>
        </p:spPr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</a:rPr>
              <a:t>ПОВТОРЯЕМ </a:t>
            </a:r>
          </a:p>
          <a:p>
            <a:r>
              <a:rPr lang="ru-RU" sz="4800" b="1" smtClean="0">
                <a:solidFill>
                  <a:srgbClr val="FFFF00"/>
                </a:solidFill>
              </a:rPr>
              <a:t>ПРИЗНАКИ ИМЕНИ </a:t>
            </a:r>
          </a:p>
          <a:p>
            <a:r>
              <a:rPr lang="ru-RU" sz="4800" b="1" smtClean="0">
                <a:solidFill>
                  <a:srgbClr val="FFFF00"/>
                </a:solidFill>
              </a:rPr>
              <a:t>ПРИЛАГАТЕЛЬНОГО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Исаак Левитан «Золотая осень»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0900" y="1600200"/>
            <a:ext cx="744220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Качественное, одушевленное, неодушевленное, относительное, личное, притяжательное, собственное, нарицательное, степени сравнения, род, число, падеж, полная и краткая форма.</a:t>
            </a:r>
            <a:r>
              <a:rPr lang="ru-RU" sz="4400" dirty="0" smtClean="0">
                <a:latin typeface="+mn-lt"/>
              </a:rPr>
              <a:t/>
            </a:r>
            <a:br>
              <a:rPr lang="ru-RU" sz="4400" dirty="0" smtClean="0">
                <a:latin typeface="+mn-lt"/>
              </a:rPr>
            </a:br>
            <a:endParaRPr lang="ru-RU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Имя прилагательное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часть речи, которая обозначает признаки предметов, и отвечает на вопросы: Какой? Какая? Какое? Какие?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1643063"/>
            <a:ext cx="9144000" cy="4214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Золотой лист, осенний ветер, мутная река.</a:t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Яркие звезды, дождливая осень, низкие тучи.</a:t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Лист свеж, здоровый воздух, неокрепший лед.</a:t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+mn-lt"/>
              </a:rPr>
            </a:b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Ясное небо, легкий ветер, лисья нора.</a:t>
            </a: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4294967295"/>
          </p:nvPr>
        </p:nvSpPr>
        <p:spPr>
          <a:xfrm>
            <a:off x="1371600" y="500063"/>
            <a:ext cx="7772400" cy="1143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b="1" smtClean="0">
                <a:solidFill>
                  <a:srgbClr val="FFFFFF"/>
                </a:solidFill>
              </a:rPr>
              <a:t>«Третий лишний»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85938"/>
            <a:ext cx="3643312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Опишите красоту осеннего дерева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hidden">
          <a:xfrm>
            <a:off x="4500563" y="1857375"/>
            <a:ext cx="3952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664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FF"/>
                </a:solidFill>
              </a:rPr>
              <a:t>Задание для болельщиков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Р.п.- холодная вода,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Т.п.- серебристая паутина, П.п.- ранняя осень,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В.п.- опавшая листва.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FFFF"/>
                </a:solidFill>
              </a:rPr>
              <a:t>Домашнее задание:</a:t>
            </a:r>
            <a:br>
              <a:rPr lang="ru-RU" sz="4800" dirty="0" smtClean="0">
                <a:solidFill>
                  <a:srgbClr val="FFFFFF"/>
                </a:solidFill>
              </a:rPr>
            </a:br>
            <a:r>
              <a:rPr lang="ru-RU" sz="4800" dirty="0" smtClean="0">
                <a:solidFill>
                  <a:srgbClr val="FFFFFF"/>
                </a:solidFill>
              </a:rPr>
              <a:t> </a:t>
            </a:r>
            <a:br>
              <a:rPr lang="ru-RU" sz="4800" dirty="0" smtClean="0">
                <a:solidFill>
                  <a:srgbClr val="FFFFFF"/>
                </a:solidFill>
              </a:rPr>
            </a:br>
            <a:r>
              <a:rPr lang="ru-RU" sz="4800" dirty="0" smtClean="0">
                <a:solidFill>
                  <a:srgbClr val="FFFFFF"/>
                </a:solidFill>
              </a:rPr>
              <a:t>Упражнение 3 стр. 30                    </a:t>
            </a:r>
            <a:endParaRPr lang="ru-RU" sz="4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3333FF"/>
      </a:dk1>
      <a:lt1>
        <a:srgbClr val="3333FF"/>
      </a:lt1>
      <a:dk2>
        <a:srgbClr val="3333FF"/>
      </a:dk2>
      <a:lt2>
        <a:srgbClr val="3333FF"/>
      </a:lt2>
      <a:accent1>
        <a:srgbClr val="3333FF"/>
      </a:accent1>
      <a:accent2>
        <a:srgbClr val="3333FF"/>
      </a:accent2>
      <a:accent3>
        <a:srgbClr val="3333FF"/>
      </a:accent3>
      <a:accent4>
        <a:srgbClr val="3333FF"/>
      </a:accent4>
      <a:accent5>
        <a:srgbClr val="3333FF"/>
      </a:accent5>
      <a:accent6>
        <a:srgbClr val="3333FF"/>
      </a:accent6>
      <a:hlink>
        <a:srgbClr val="3333FF"/>
      </a:hlink>
      <a:folHlink>
        <a:srgbClr val="3333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</TotalTime>
  <Words>6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Комп</dc:creator>
  <cp:lastModifiedBy>User</cp:lastModifiedBy>
  <cp:revision>19</cp:revision>
  <dcterms:created xsi:type="dcterms:W3CDTF">2012-05-25T10:34:26Z</dcterms:created>
  <dcterms:modified xsi:type="dcterms:W3CDTF">2012-12-10T14:03:47Z</dcterms:modified>
</cp:coreProperties>
</file>