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6.png" ContentType="image/png"/>
  <Override PartName="/ppt/media/image2.jpeg" ContentType="image/jpeg"/>
  <Override PartName="/ppt/media/image19.png" ContentType="image/png"/>
  <Override PartName="/ppt/media/image20.png" ContentType="image/png"/>
  <Override PartName="/ppt/media/image21.jpeg" ContentType="image/jpeg"/>
  <Override PartName="/ppt/media/image3.jpeg" ContentType="image/jpeg"/>
  <Override PartName="/ppt/media/image29.png" ContentType="image/png"/>
  <Override PartName="/ppt/media/image30.png" ContentType="image/png"/>
  <Override PartName="/ppt/media/image4.jpeg" ContentType="image/jpeg"/>
  <Override PartName="/ppt/media/image23.jpeg" ContentType="image/jpeg"/>
  <Override PartName="/ppt/media/image12.png" ContentType="image/png"/>
  <Override PartName="/ppt/media/image8.png" ContentType="image/png"/>
  <Override PartName="/ppt/media/image15.png" ContentType="image/png"/>
  <Override PartName="/ppt/media/image5.jpeg" ContentType="image/jpeg"/>
  <Override PartName="/ppt/media/image18.png" ContentType="image/png"/>
  <Override PartName="/ppt/media/image22.png" ContentType="image/png"/>
  <Override PartName="/ppt/media/image25.png" ContentType="image/png"/>
  <Override PartName="/ppt/media/image6.jpeg" ContentType="image/jpeg"/>
  <Override PartName="/ppt/media/image28.png" ContentType="image/png"/>
  <Override PartName="/ppt/media/image32.png" ContentType="image/png"/>
  <Override PartName="/ppt/media/image7.jpeg" ContentType="image/jpeg"/>
  <Override PartName="/ppt/media/image11.png" ContentType="image/png"/>
  <Override PartName="/ppt/media/image26.jpeg" ContentType="image/jpeg"/>
  <Override PartName="/ppt/media/image14.png" ContentType="image/png"/>
  <Override PartName="/ppt/media/image17.png" ContentType="image/png"/>
  <Override PartName="/ppt/media/image27.jpeg" ContentType="image/jpeg"/>
  <Override PartName="/ppt/media/image24.png" ContentType="image/png"/>
  <Override PartName="/ppt/media/image31.png" ContentType="image/png"/>
  <Override PartName="/ppt/media/image1.jpeg" ContentType="image/jpeg"/>
  <Override PartName="/ppt/media/image10.png" ContentType="image/png"/>
  <Override PartName="/ppt/media/image13.png" ContentType="image/png"/>
  <Override PartName="/ppt/media/image9.png" ContentType="image/pn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8b8b8b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r>
              <a:rPr lang="ru-RU" sz="1200">
                <a:solidFill>
                  <a:srgbClr val="8b8b8b"/>
                </a:solidFill>
                <a:latin typeface="Calibri"/>
              </a:rPr>
              <a:t>25.10.12</a:t>
            </a:r>
            <a:endParaRPr/>
          </a:p>
        </p:txBody>
      </p:sp>
      <p:sp>
        <p:nvSpPr>
          <p:cNvPr id="2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fld id="{51B1B101-1121-4111-8131-D1816181B1C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r>
              <a:rPr lang="ru-RU" sz="1200">
                <a:solidFill>
                  <a:srgbClr val="8b8b8b"/>
                </a:solidFill>
                <a:latin typeface="Calibri"/>
              </a:rPr>
              <a:t>25.10.12</a:t>
            </a:r>
            <a:endParaRPr/>
          </a:p>
        </p:txBody>
      </p:sp>
      <p:sp>
        <p:nvSpPr>
          <p:cNvPr id="8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fld id="{9161E1A1-11F1-4191-A101-B151A1718111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1"/>
          <p:cNvSpPr txBox="1"/>
          <p:nvPr/>
        </p:nvSpPr>
        <p:spPr>
          <a:xfrm>
            <a:off x="0" y="-171360"/>
            <a:ext cx="9143640" cy="748836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9600">
                <a:solidFill>
                  <a:srgbClr val="c00000"/>
                </a:solidFill>
                <a:latin typeface="Calibri"/>
              </a:rPr>
              <a:t>Тема:</a:t>
            </a:r>
            <a:r>
              <a:rPr lang="ru-RU" sz="6000">
                <a:solidFill>
                  <a:srgbClr val="8b8b8b"/>
                </a:solidFill>
                <a:latin typeface="Times New Roman"/>
              </a:rPr>
              <a:t>
</a:t>
            </a:r>
            <a:r>
              <a:rPr lang="ru-RU" sz="9600">
                <a:solidFill>
                  <a:srgbClr val="ffff00"/>
                </a:solidFill>
                <a:latin typeface="Segoe Print"/>
              </a:rPr>
              <a:t> </a:t>
            </a:r>
            <a:r>
              <a:rPr lang="ru-RU" sz="9600">
                <a:solidFill>
                  <a:srgbClr val="7030a0"/>
                </a:solidFill>
                <a:latin typeface="Segoe Print"/>
              </a:rPr>
              <a:t>Зависит ли будущее от меня?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</p:sp>
      <p:pic>
        <p:nvPicPr>
          <p:cNvPr descr="" id="28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60640"/>
            <a:ext cx="4355640" cy="3140640"/>
          </a:xfrm>
          <a:prstGeom prst="rect">
            <a:avLst/>
          </a:prstGeom>
        </p:spPr>
      </p:pic>
      <p:pic>
        <p:nvPicPr>
          <p:cNvPr descr="" id="2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7400" y="3573000"/>
            <a:ext cx="4656240" cy="3284640"/>
          </a:xfrm>
          <a:prstGeom prst="rect">
            <a:avLst/>
          </a:prstGeom>
        </p:spPr>
      </p:pic>
      <p:pic>
        <p:nvPicPr>
          <p:cNvPr descr="" id="3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19640" y="0"/>
            <a:ext cx="4824000" cy="3618000"/>
          </a:xfrm>
          <a:prstGeom prst="rect">
            <a:avLst/>
          </a:prstGeom>
        </p:spPr>
      </p:pic>
      <p:pic>
        <p:nvPicPr>
          <p:cNvPr descr="" id="31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35280" cy="3428640"/>
          </a:xfrm>
          <a:prstGeom prst="rect">
            <a:avLst/>
          </a:prstGeom>
        </p:spPr>
      </p:pic>
      <p:sp>
        <p:nvSpPr>
          <p:cNvPr id="32" name="TextShape 2"/>
          <p:cNvSpPr txBox="1"/>
          <p:nvPr/>
        </p:nvSpPr>
        <p:spPr>
          <a:xfrm>
            <a:off x="0" y="0"/>
            <a:ext cx="9143640" cy="45360"/>
          </a:xfrm>
          <a:prstGeom prst="rect">
            <a:avLst/>
          </a:prstGeom>
        </p:spPr>
      </p:sp>
    </p:spTree>
  </p:cSld>
  <p:timing>
    <p:tnLst>
      <p:par>
        <p:cTn dur="indefinite" id="123" nodeType="tmRoot" restart="never">
          <p:childTnLst>
            <p:seq>
              <p:cTn dur="indefinite" id="124" nodeType="mainSeq">
                <p:childTnLst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1">
                      <p:stCondLst>
                        <p:cond delay="indefinite"/>
                      </p:stCondLst>
                      <p:childTnLst>
                        <p:par>
                          <p:cTn fill="hold" id="132">
                            <p:stCondLst>
                              <p:cond delay="0"/>
                            </p:stCondLst>
                            <p:childTnLst>
                              <p:par>
                                <p:cTn fill="hold" id="1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id="1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0" y="0"/>
            <a:ext cx="9143640" cy="7029000"/>
          </a:xfrm>
          <a:prstGeom prst="rect">
            <a:avLst/>
          </a:prstGeom>
        </p:spPr>
      </p:sp>
      <p:pic>
        <p:nvPicPr>
          <p:cNvPr descr="" id="3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051640" y="260640"/>
            <a:ext cx="800640" cy="1200960"/>
          </a:xfrm>
          <a:prstGeom prst="rect">
            <a:avLst/>
          </a:prstGeom>
        </p:spPr>
      </p:pic>
      <p:pic>
        <p:nvPicPr>
          <p:cNvPr descr="" id="3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00" y="0"/>
            <a:ext cx="1876680" cy="1876680"/>
          </a:xfrm>
          <a:prstGeom prst="rect">
            <a:avLst/>
          </a:prstGeom>
        </p:spPr>
      </p:pic>
      <p:pic>
        <p:nvPicPr>
          <p:cNvPr descr="" id="36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40" y="2565000"/>
            <a:ext cx="1714320" cy="1151640"/>
          </a:xfrm>
          <a:prstGeom prst="rect">
            <a:avLst/>
          </a:prstGeom>
        </p:spPr>
      </p:pic>
      <p:pic>
        <p:nvPicPr>
          <p:cNvPr descr="" id="37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640" y="3717000"/>
            <a:ext cx="1297800" cy="968400"/>
          </a:xfrm>
          <a:prstGeom prst="rect">
            <a:avLst/>
          </a:prstGeom>
        </p:spPr>
      </p:pic>
      <p:pic>
        <p:nvPicPr>
          <p:cNvPr descr="" id="38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2123640" y="4509000"/>
            <a:ext cx="1037880" cy="1428480"/>
          </a:xfrm>
          <a:prstGeom prst="rect">
            <a:avLst/>
          </a:prstGeom>
        </p:spPr>
      </p:pic>
      <p:pic>
        <p:nvPicPr>
          <p:cNvPr descr="" id="39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907640" y="5844960"/>
            <a:ext cx="1012680" cy="1012680"/>
          </a:xfrm>
          <a:prstGeom prst="rect">
            <a:avLst/>
          </a:prstGeom>
        </p:spPr>
      </p:pic>
      <p:pic>
        <p:nvPicPr>
          <p:cNvPr descr="" id="40" name="Picture 6"/>
          <p:cNvPicPr/>
          <p:nvPr/>
        </p:nvPicPr>
        <p:blipFill>
          <a:blip r:embed="rId7"/>
          <a:stretch>
            <a:fillRect/>
          </a:stretch>
        </p:blipFill>
        <p:spPr>
          <a:xfrm>
            <a:off x="6372360" y="1989000"/>
            <a:ext cx="840960" cy="840960"/>
          </a:xfrm>
          <a:prstGeom prst="rect">
            <a:avLst/>
          </a:prstGeom>
        </p:spPr>
      </p:pic>
      <p:pic>
        <p:nvPicPr>
          <p:cNvPr descr="" id="41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6372360" y="2709000"/>
            <a:ext cx="839880" cy="839880"/>
          </a:xfrm>
          <a:prstGeom prst="rect">
            <a:avLst/>
          </a:prstGeom>
        </p:spPr>
      </p:pic>
      <p:pic>
        <p:nvPicPr>
          <p:cNvPr descr="" id="42" name="Picture 9"/>
          <p:cNvPicPr/>
          <p:nvPr/>
        </p:nvPicPr>
        <p:blipFill>
          <a:blip r:embed="rId9"/>
          <a:stretch>
            <a:fillRect/>
          </a:stretch>
        </p:blipFill>
        <p:spPr>
          <a:xfrm>
            <a:off x="5868000" y="3645000"/>
            <a:ext cx="1421280" cy="953640"/>
          </a:xfrm>
          <a:prstGeom prst="rect">
            <a:avLst/>
          </a:prstGeom>
        </p:spPr>
      </p:pic>
      <p:pic>
        <p:nvPicPr>
          <p:cNvPr descr="" id="43" name="Picture 4"/>
          <p:cNvPicPr/>
          <p:nvPr/>
        </p:nvPicPr>
        <p:blipFill>
          <a:blip r:embed="rId10"/>
          <a:stretch>
            <a:fillRect/>
          </a:stretch>
        </p:blipFill>
        <p:spPr>
          <a:xfrm>
            <a:off x="6228360" y="4653000"/>
            <a:ext cx="1007640" cy="1101240"/>
          </a:xfrm>
          <a:prstGeom prst="rect">
            <a:avLst/>
          </a:prstGeom>
        </p:spPr>
      </p:pic>
      <p:pic>
        <p:nvPicPr>
          <p:cNvPr descr="" id="44" name="Picture 5"/>
          <p:cNvPicPr/>
          <p:nvPr/>
        </p:nvPicPr>
        <p:blipFill>
          <a:blip r:embed="rId11"/>
          <a:stretch>
            <a:fillRect/>
          </a:stretch>
        </p:blipFill>
        <p:spPr>
          <a:xfrm>
            <a:off x="6156000" y="5634000"/>
            <a:ext cx="1223640" cy="122364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0" y="0"/>
            <a:ext cx="9143640" cy="7029000"/>
          </a:xfrm>
          <a:prstGeom prst="rect">
            <a:avLst/>
          </a:prstGeom>
        </p:spPr>
      </p:sp>
      <p:pic>
        <p:nvPicPr>
          <p:cNvPr descr="" id="4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24000" y="0"/>
            <a:ext cx="1876680" cy="1876680"/>
          </a:xfrm>
          <a:prstGeom prst="rect">
            <a:avLst/>
          </a:prstGeom>
        </p:spPr>
      </p:pic>
      <p:pic>
        <p:nvPicPr>
          <p:cNvPr descr="" id="4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640" y="0"/>
            <a:ext cx="800640" cy="1200960"/>
          </a:xfrm>
          <a:prstGeom prst="rect">
            <a:avLst/>
          </a:prstGeom>
        </p:spPr>
      </p:pic>
      <p:pic>
        <p:nvPicPr>
          <p:cNvPr descr="" id="4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28360" y="4653000"/>
            <a:ext cx="1007640" cy="1101240"/>
          </a:xfrm>
          <a:prstGeom prst="rect">
            <a:avLst/>
          </a:prstGeom>
        </p:spPr>
      </p:pic>
      <p:pic>
        <p:nvPicPr>
          <p:cNvPr descr="" id="49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640" y="1340640"/>
            <a:ext cx="1040760" cy="1040760"/>
          </a:xfrm>
          <a:prstGeom prst="rect">
            <a:avLst/>
          </a:prstGeom>
        </p:spPr>
      </p:pic>
      <p:pic>
        <p:nvPicPr>
          <p:cNvPr descr="" id="50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156000" y="5634000"/>
            <a:ext cx="1223640" cy="1223640"/>
          </a:xfrm>
          <a:prstGeom prst="rect">
            <a:avLst/>
          </a:prstGeom>
        </p:spPr>
      </p:pic>
      <p:pic>
        <p:nvPicPr>
          <p:cNvPr descr="" id="51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6156000" y="1917000"/>
            <a:ext cx="840960" cy="840960"/>
          </a:xfrm>
          <a:prstGeom prst="rect">
            <a:avLst/>
          </a:prstGeom>
        </p:spPr>
      </p:pic>
      <p:pic>
        <p:nvPicPr>
          <p:cNvPr descr="" id="52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6300360" y="2853000"/>
            <a:ext cx="839880" cy="839880"/>
          </a:xfrm>
          <a:prstGeom prst="rect">
            <a:avLst/>
          </a:prstGeom>
        </p:spPr>
      </p:pic>
      <p:pic>
        <p:nvPicPr>
          <p:cNvPr descr="" id="53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5868000" y="3645000"/>
            <a:ext cx="1421280" cy="953640"/>
          </a:xfrm>
          <a:prstGeom prst="rect">
            <a:avLst/>
          </a:prstGeom>
        </p:spPr>
      </p:pic>
      <p:pic>
        <p:nvPicPr>
          <p:cNvPr descr="" id="54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1763640" y="3501000"/>
            <a:ext cx="1297800" cy="968400"/>
          </a:xfrm>
          <a:prstGeom prst="rect">
            <a:avLst/>
          </a:prstGeom>
        </p:spPr>
      </p:pic>
      <p:pic>
        <p:nvPicPr>
          <p:cNvPr descr="" id="55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1835640" y="5844960"/>
            <a:ext cx="1012680" cy="1012680"/>
          </a:xfrm>
          <a:prstGeom prst="rect">
            <a:avLst/>
          </a:prstGeom>
        </p:spPr>
      </p:pic>
      <p:pic>
        <p:nvPicPr>
          <p:cNvPr descr="" id="56" name="Picture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1547640" y="2349000"/>
            <a:ext cx="1714320" cy="1151640"/>
          </a:xfrm>
          <a:prstGeom prst="rect">
            <a:avLst/>
          </a:prstGeom>
        </p:spPr>
      </p:pic>
      <p:cxnSp>
        <p:nvCxnSpPr>
          <p:cNvPr id="57" name="Line 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4a7ebb"/>
            </a:solidFill>
            <a:round/>
            <a:tailEnd len="med" type="triangle" w="med"/>
          </a:ln>
        </p:spPr>
      </p:cxnSp>
      <p:cxnSp>
        <p:nvCxnSpPr>
          <p:cNvPr id="58" name="Line 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4a7ebb"/>
            </a:solidFill>
            <a:round/>
            <a:tailEnd len="med" type="triangle" w="med"/>
          </a:ln>
        </p:spPr>
      </p:cxnSp>
      <p:cxnSp>
        <p:nvCxnSpPr>
          <p:cNvPr id="59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4a7ebb"/>
            </a:solidFill>
            <a:round/>
            <a:tailEnd len="med" type="triangle" w="med"/>
          </a:ln>
        </p:spPr>
      </p:cxnSp>
      <p:cxnSp>
        <p:nvCxnSpPr>
          <p:cNvPr id="60" name="Line 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4a7ebb"/>
            </a:solidFill>
            <a:round/>
            <a:tailEnd len="med" type="triangle" w="med"/>
          </a:ln>
        </p:spPr>
      </p:cxnSp>
      <p:cxnSp>
        <p:nvCxnSpPr>
          <p:cNvPr id="61" name="Line 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4a7ebb"/>
            </a:solidFill>
            <a:round/>
            <a:tailEnd len="med" type="triangle" w="med"/>
          </a:ln>
        </p:spPr>
      </p:cxnSp>
      <p:cxnSp>
        <p:nvCxnSpPr>
          <p:cNvPr id="62" name="Line 7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4a7ebb"/>
            </a:solidFill>
            <a:round/>
            <a:tailEnd len="med" type="triangle" w="med"/>
          </a:ln>
        </p:spPr>
      </p:cxnSp>
    </p:spTree>
  </p:cSld>
  <p:timing>
    <p:tnLst>
      <p:par>
        <p:cTn dur="indefinite" id="149" nodeType="tmRoot" restart="never">
          <p:childTnLst>
            <p:seq>
              <p:cTn dur="indefinite" id="150" nodeType="mainSeq">
                <p:childTnLst>
                  <p:par>
                    <p:cTn fill="hold" id="151">
                      <p:stCondLst>
                        <p:cond delay="indefinite"/>
                      </p:stCondLst>
                      <p:childTnLst>
                        <p:par>
                          <p:cTn fill="hold" id="152">
                            <p:stCondLst>
                              <p:cond delay="0"/>
                            </p:stCondLst>
                            <p:childTnLst>
                              <p:par>
                                <p:cTn fill="hold" id="1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5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6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3">
                      <p:stCondLst>
                        <p:cond delay="indefinite"/>
                      </p:stCondLst>
                      <p:childTnLst>
                        <p:par>
                          <p:cTn fill="hold" id="164">
                            <p:stCondLst>
                              <p:cond delay="0"/>
                            </p:stCondLst>
                            <p:childTnLst>
                              <p:par>
                                <p:cTn fill="hold" id="1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6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9">
                      <p:stCondLst>
                        <p:cond delay="indefinite"/>
                      </p:stCondLst>
                      <p:childTnLst>
                        <p:par>
                          <p:cTn fill="hold" id="170">
                            <p:stCondLst>
                              <p:cond delay="0"/>
                            </p:stCondLst>
                            <p:childTnLst>
                              <p:par>
                                <p:cTn fill="hold" id="1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7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7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5">
                      <p:stCondLst>
                        <p:cond delay="indefinite"/>
                      </p:stCondLst>
                      <p:childTnLst>
                        <p:par>
                          <p:cTn fill="hold" id="176">
                            <p:stCondLst>
                              <p:cond delay="0"/>
                            </p:stCondLst>
                            <p:childTnLst>
                              <p:par>
                                <p:cTn fill="hold" id="1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7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1">
                      <p:stCondLst>
                        <p:cond delay="indefinite"/>
                      </p:stCondLst>
                      <p:childTnLst>
                        <p:par>
                          <p:cTn fill="hold" id="182">
                            <p:stCondLst>
                              <p:cond delay="0"/>
                            </p:stCondLst>
                            <p:childTnLst>
                              <p:par>
                                <p:cTn fill="hold" id="18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8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8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ffff00"/>
                </a:solidFill>
                <a:latin typeface="Comic Sans MS"/>
              </a:rPr>
              <a:t>Правила: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0" y="1412640"/>
            <a:ext cx="9143640" cy="5445000"/>
          </a:xfrm>
          <a:prstGeom prst="rect">
            <a:avLst/>
          </a:prstGeom>
        </p:spPr>
        <p:txBody>
          <a:bodyPr/>
          <a:p>
            <a:r>
              <a:rPr lang="ru-RU">
                <a:solidFill>
                  <a:srgbClr val="000000"/>
                </a:solidFill>
                <a:latin typeface="Calibri"/>
              </a:rPr>
              <a:t>        </a:t>
            </a:r>
            <a:r>
              <a:rPr lang="ru-RU" sz="4400">
                <a:solidFill>
                  <a:srgbClr val="ffff00"/>
                </a:solidFill>
                <a:latin typeface="Calibri"/>
              </a:rPr>
              <a:t>1.  </a:t>
            </a:r>
            <a:r>
              <a:rPr lang="ru-RU" sz="4400">
                <a:solidFill>
                  <a:srgbClr val="ffff00"/>
                </a:solidFill>
                <a:latin typeface="Comic Sans MS"/>
              </a:rPr>
              <a:t>Не лениться , а трудиться.</a:t>
            </a:r>
            <a:endParaRPr/>
          </a:p>
          <a:p>
            <a:r>
              <a:rPr lang="ru-RU" sz="4400">
                <a:solidFill>
                  <a:srgbClr val="ffff00"/>
                </a:solidFill>
                <a:latin typeface="Calibri"/>
              </a:rPr>
              <a:t>     </a:t>
            </a:r>
            <a:r>
              <a:rPr lang="ru-RU" sz="4400">
                <a:solidFill>
                  <a:srgbClr val="ffff00"/>
                </a:solidFill>
                <a:latin typeface="Calibri"/>
              </a:rPr>
              <a:t>2. </a:t>
            </a:r>
            <a:r>
              <a:rPr lang="ru-RU" sz="4400">
                <a:solidFill>
                  <a:srgbClr val="ffff00"/>
                </a:solidFill>
                <a:latin typeface="Comic Sans MS"/>
              </a:rPr>
              <a:t>Не мечтать о хороших поступках , а  совершать их.</a:t>
            </a:r>
            <a:endParaRPr/>
          </a:p>
          <a:p>
            <a:r>
              <a:rPr lang="ru-RU" sz="4400">
                <a:solidFill>
                  <a:srgbClr val="ffff00"/>
                </a:solidFill>
                <a:latin typeface="Comic Sans MS"/>
              </a:rPr>
              <a:t>   </a:t>
            </a:r>
            <a:r>
              <a:rPr lang="ru-RU" sz="4400">
                <a:solidFill>
                  <a:srgbClr val="ffff00"/>
                </a:solidFill>
                <a:latin typeface="Comic Sans MS"/>
              </a:rPr>
              <a:t>3 Много учиться  </a:t>
            </a:r>
            <a:endParaRPr/>
          </a:p>
          <a:p>
            <a:r>
              <a:rPr lang="ru-RU" sz="4400">
                <a:solidFill>
                  <a:srgbClr val="ffff00"/>
                </a:solidFill>
                <a:latin typeface="Comic Sans MS"/>
              </a:rPr>
              <a:t>      </a:t>
            </a:r>
            <a:r>
              <a:rPr lang="ru-RU" sz="4400">
                <a:solidFill>
                  <a:srgbClr val="ffff00"/>
                </a:solidFill>
                <a:latin typeface="Comic Sans MS"/>
              </a:rPr>
              <a:t>и  накапливать знания.</a:t>
            </a:r>
            <a:endParaRPr/>
          </a:p>
          <a:p>
            <a:endParaRPr/>
          </a:p>
        </p:txBody>
      </p:sp>
    </p:spTree>
  </p:cSld>
  <p:timing>
    <p:tnLst>
      <p:par>
        <p:cTn dur="indefinite" id="187" nodeType="tmRoot" restart="never">
          <p:childTnLst>
            <p:seq>
              <p:cTn dur="indefinite" id="188" nodeType="mainSeq">
                <p:childTnLst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id="19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47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3"/>
                                        <p:tgtEl>
                                          <p:spTgt spid="64">
                                            <p:txEl>
                                              <p:pRg end="147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94"/>
                                        <p:tgtEl>
                                          <p:spTgt spid="64">
                                            <p:txEl>
                                              <p:pRg end="147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</p:sp>
      <p:pic>
        <p:nvPicPr>
          <p:cNvPr descr="" id="6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957200" cy="3356640"/>
          </a:xfrm>
          <a:prstGeom prst="rect">
            <a:avLst/>
          </a:prstGeom>
        </p:spPr>
      </p:pic>
      <p:pic>
        <p:nvPicPr>
          <p:cNvPr descr="" id="67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357000"/>
            <a:ext cx="5003640" cy="3500640"/>
          </a:xfrm>
          <a:prstGeom prst="rect">
            <a:avLst/>
          </a:prstGeom>
        </p:spPr>
      </p:pic>
      <p:pic>
        <p:nvPicPr>
          <p:cNvPr descr="" id="6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04000" y="3357000"/>
            <a:ext cx="4139640" cy="350064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7200">
                <a:solidFill>
                  <a:srgbClr val="ffff00"/>
                </a:solidFill>
                <a:latin typeface="Comic Sans MS"/>
              </a:rPr>
              <a:t>Правила:</a:t>
            </a:r>
            <a:endParaRPr/>
          </a:p>
        </p:txBody>
      </p:sp>
      <p:sp>
        <p:nvSpPr>
          <p:cNvPr id="70" name="TextShape 2"/>
          <p:cNvSpPr txBox="1"/>
          <p:nvPr/>
        </p:nvSpPr>
        <p:spPr>
          <a:xfrm>
            <a:off x="0" y="1412640"/>
            <a:ext cx="9143640" cy="5445000"/>
          </a:xfrm>
          <a:prstGeom prst="rect">
            <a:avLst/>
          </a:prstGeom>
        </p:spPr>
        <p:txBody>
          <a:bodyPr/>
          <a:p>
            <a:r>
              <a:rPr lang="ru-RU" sz="4400">
                <a:solidFill>
                  <a:srgbClr val="ffff00"/>
                </a:solidFill>
                <a:latin typeface="Calibri"/>
              </a:rPr>
              <a:t>    </a:t>
            </a:r>
            <a:r>
              <a:rPr lang="ru-RU" sz="4400">
                <a:solidFill>
                  <a:srgbClr val="ffff00"/>
                </a:solidFill>
                <a:latin typeface="Calibri"/>
              </a:rPr>
              <a:t>1.  </a:t>
            </a:r>
            <a:r>
              <a:rPr lang="ru-RU" sz="4400">
                <a:solidFill>
                  <a:srgbClr val="ffff00"/>
                </a:solidFill>
                <a:latin typeface="Comic Sans MS"/>
              </a:rPr>
              <a:t>Не лениться , а трудиться.</a:t>
            </a:r>
            <a:endParaRPr/>
          </a:p>
          <a:p>
            <a:r>
              <a:rPr lang="ru-RU" sz="4400">
                <a:solidFill>
                  <a:srgbClr val="ffff00"/>
                </a:solidFill>
                <a:latin typeface="Calibri"/>
              </a:rPr>
              <a:t>    </a:t>
            </a:r>
            <a:r>
              <a:rPr lang="ru-RU" sz="4400">
                <a:solidFill>
                  <a:srgbClr val="ffff00"/>
                </a:solidFill>
                <a:latin typeface="Calibri"/>
              </a:rPr>
              <a:t>2. </a:t>
            </a:r>
            <a:r>
              <a:rPr lang="ru-RU" sz="4400">
                <a:solidFill>
                  <a:srgbClr val="ffff00"/>
                </a:solidFill>
                <a:latin typeface="Comic Sans MS"/>
              </a:rPr>
              <a:t>Не мечтать о хороших поступках , а  совершать их.</a:t>
            </a:r>
            <a:endParaRPr/>
          </a:p>
          <a:p>
            <a:r>
              <a:rPr lang="ru-RU" sz="4400">
                <a:solidFill>
                  <a:srgbClr val="ffff00"/>
                </a:solidFill>
                <a:latin typeface="Comic Sans MS"/>
              </a:rPr>
              <a:t>   </a:t>
            </a:r>
            <a:r>
              <a:rPr lang="ru-RU" sz="4400">
                <a:solidFill>
                  <a:srgbClr val="ffff00"/>
                </a:solidFill>
                <a:latin typeface="Comic Sans MS"/>
              </a:rPr>
              <a:t>3. Много учиться   и накапливать знания.</a:t>
            </a:r>
            <a:endParaRPr/>
          </a:p>
          <a:p>
            <a:r>
              <a:rPr lang="ru-RU" sz="4400">
                <a:solidFill>
                  <a:srgbClr val="ffff00"/>
                </a:solidFill>
                <a:latin typeface="Comic Sans MS"/>
              </a:rPr>
              <a:t>   </a:t>
            </a:r>
            <a:r>
              <a:rPr lang="ru-RU" sz="4400">
                <a:solidFill>
                  <a:srgbClr val="ffff00"/>
                </a:solidFill>
                <a:latin typeface="Comic Sans MS"/>
              </a:rPr>
              <a:t>4. Упорство, настойчивость , терпение.</a:t>
            </a:r>
            <a:endParaRPr/>
          </a:p>
        </p:txBody>
      </p:sp>
    </p:spTree>
  </p:cSld>
  <p:timing>
    <p:tnLst>
      <p:par>
        <p:cTn dur="indefinite" id="195" nodeType="tmRoot" restart="never">
          <p:childTnLst>
            <p:seq>
              <p:cTn dur="indefinite" id="196" nodeType="mainSeq">
                <p:childTnLst>
                  <p:par>
                    <p:cTn fill="hold" id="197">
                      <p:stCondLst>
                        <p:cond delay="indefinite"/>
                      </p:stCondLst>
                      <p:childTnLst>
                        <p:par>
                          <p:cTn fill="hold" id="198">
                            <p:stCondLst>
                              <p:cond delay="0"/>
                            </p:stCondLst>
                            <p:childTnLst>
                              <p:par>
                                <p:cTn fill="hold" id="19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78" st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01"/>
                                        <p:tgtEl>
                                          <p:spTgt spid="70">
                                            <p:txEl>
                                              <p:pRg end="178" st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2"/>
                                        <p:tgtEl>
                                          <p:spTgt spid="70">
                                            <p:txEl>
                                              <p:pRg end="178" st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</p:sp>
      <p:sp>
        <p:nvSpPr>
          <p:cNvPr id="72" name="TextShape 2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p>
            <a:endParaRPr/>
          </a:p>
          <a:p>
            <a:pPr algn="ctr"/>
            <a:r>
              <a:rPr lang="ru-RU" sz="6000">
                <a:solidFill>
                  <a:srgbClr val="7030a0"/>
                </a:solidFill>
                <a:latin typeface="Segoe Print"/>
              </a:rPr>
              <a:t>« Жить надо настоящим –</a:t>
            </a:r>
            <a:endParaRPr/>
          </a:p>
          <a:p>
            <a:pPr algn="ctr"/>
            <a:r>
              <a:rPr lang="ru-RU" sz="6000">
                <a:solidFill>
                  <a:srgbClr val="7030a0"/>
                </a:solidFill>
                <a:latin typeface="Segoe Print"/>
              </a:rPr>
              <a:t>А работать на будущее. »</a:t>
            </a:r>
            <a:endParaRPr/>
          </a:p>
          <a:p>
            <a:pPr algn="r"/>
            <a:r>
              <a:rPr lang="ru-RU" sz="6000">
                <a:solidFill>
                  <a:srgbClr val="7030a0"/>
                </a:solidFill>
                <a:latin typeface="Segoe Print"/>
              </a:rPr>
              <a:t> </a:t>
            </a:r>
            <a:r>
              <a:rPr lang="ru-RU" sz="6000">
                <a:solidFill>
                  <a:srgbClr val="7030a0"/>
                </a:solidFill>
                <a:latin typeface="Segoe Print"/>
              </a:rPr>
              <a:t>(Алексей Левин)</a:t>
            </a:r>
            <a:endParaRPr/>
          </a:p>
          <a:p>
            <a:endParaRPr/>
          </a:p>
        </p:txBody>
      </p:sp>
    </p:spTree>
  </p:cSld>
  <p:timing>
    <p:tnLst>
      <p:par>
        <p:cTn dur="indefinite" id="203" nodeType="tmRoot" restart="never">
          <p:childTnLst>
            <p:seq>
              <p:cTn dur="indefinite" id="204" nodeType="mainSeq">
                <p:childTnLst>
                  <p:par>
                    <p:cTn fill="hold" id="205">
                      <p:stCondLst>
                        <p:cond delay="indefinite"/>
                      </p:stCondLst>
                      <p:childTnLst>
                        <p:par>
                          <p:cTn fill="hold" id="206">
                            <p:stCondLst>
                              <p:cond delay="0"/>
                            </p:stCondLst>
                            <p:childTnLst>
                              <p:par>
                                <p:cTn fill="hold" id="2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5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09"/>
                                        <p:tgtEl>
                                          <p:spTgt spid="72">
                                            <p:txEl>
                                              <p:pRg end="25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0"/>
                                        <p:tgtEl>
                                          <p:spTgt spid="72">
                                            <p:txEl>
                                              <p:pRg end="25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0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3"/>
                                        <p:tgtEl>
                                          <p:spTgt spid="72">
                                            <p:txEl>
                                              <p:pRg end="50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4"/>
                                        <p:tgtEl>
                                          <p:spTgt spid="72">
                                            <p:txEl>
                                              <p:pRg end="50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67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7"/>
                                        <p:tgtEl>
                                          <p:spTgt spid="72">
                                            <p:txEl>
                                              <p:pRg end="67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8"/>
                                        <p:tgtEl>
                                          <p:spTgt spid="72">
                                            <p:txEl>
                                              <p:pRg end="67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</p:sp>
    </p:spTree>
  </p:cSld>
  <p:timing>
    <p:tnLst>
      <p:par>
        <p:cTn dur="indefinite" id="219" nodeType="tmRoot" restart="never">
          <p:childTnLst>
            <p:seq>
              <p:cTn fill="hold" id="220" nodeType="interactiveSeq" restart="whenNotActive">
                <p:childTnLst>
                  <p:par>
                    <p:cTn fill="hold" id="221">
                      <p:stCondLst/>
                      <p:childTnLst>
                        <p:par>
                          <p:cTn fill="hold" id="222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</p:sp>
      <p:sp>
        <p:nvSpPr>
          <p:cNvPr id="12" name="TextShape 2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p>
            <a:endParaRPr/>
          </a:p>
          <a:p>
            <a:pPr algn="ctr"/>
            <a:r>
              <a:rPr lang="ru-RU" sz="6000">
                <a:solidFill>
                  <a:srgbClr val="7030a0"/>
                </a:solidFill>
                <a:latin typeface="Segoe Print"/>
              </a:rPr>
              <a:t>« Жить надо настоящим –</a:t>
            </a:r>
            <a:endParaRPr/>
          </a:p>
          <a:p>
            <a:pPr algn="ctr"/>
            <a:r>
              <a:rPr lang="ru-RU" sz="6000">
                <a:solidFill>
                  <a:srgbClr val="7030a0"/>
                </a:solidFill>
                <a:latin typeface="Segoe Print"/>
              </a:rPr>
              <a:t>А работать на будущее. »</a:t>
            </a:r>
            <a:endParaRPr/>
          </a:p>
          <a:p>
            <a:pPr algn="r"/>
            <a:r>
              <a:rPr lang="ru-RU">
                <a:solidFill>
                  <a:srgbClr val="7030a0"/>
                </a:solidFill>
                <a:latin typeface="Segoe Print"/>
              </a:rPr>
              <a:t> </a:t>
            </a:r>
            <a:r>
              <a:rPr lang="ru-RU">
                <a:solidFill>
                  <a:srgbClr val="7030a0"/>
                </a:solidFill>
                <a:latin typeface="Segoe Print"/>
              </a:rPr>
              <a:t>(Алексей Левин)</a:t>
            </a:r>
            <a:endParaRPr/>
          </a:p>
        </p:txBody>
      </p:sp>
    </p:spTree>
  </p:cSld>
  <p:timing>
    <p:tnLst>
      <p:par>
        <p:cTn dur="indefinite" id="8" nodeType="tmRoot" restart="never">
          <p:childTnLst>
            <p:seq>
              <p:cTn dur="indefinite" id="9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25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9"/>
                                        <p:tgtEl>
                                          <p:spTgt spid="12">
                                            <p:txEl>
                                              <p:pRg end="25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50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4"/>
                                        <p:tgtEl>
                                          <p:spTgt spid="12">
                                            <p:txEl>
                                              <p:pRg end="50" st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67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29"/>
                                        <p:tgtEl>
                                          <p:spTgt spid="12">
                                            <p:txEl>
                                              <p:pRg end="67" st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p>
            <a:endParaRPr/>
          </a:p>
          <a:p>
            <a:pPr algn="ctr"/>
            <a:r>
              <a:rPr lang="ru-RU" sz="8000">
                <a:solidFill>
                  <a:srgbClr val="7030a0"/>
                </a:solidFill>
                <a:latin typeface="Monotype Corsiva"/>
              </a:rPr>
              <a:t>Мечта-</a:t>
            </a:r>
            <a:endParaRPr/>
          </a:p>
          <a:p>
            <a:pPr algn="ctr"/>
            <a:r>
              <a:rPr lang="ru-RU" sz="6000">
                <a:solidFill>
                  <a:srgbClr val="0070c0"/>
                </a:solidFill>
                <a:latin typeface="Segoe Print"/>
              </a:rPr>
              <a:t>  </a:t>
            </a:r>
            <a:r>
              <a:rPr lang="ru-RU" sz="6000">
                <a:solidFill>
                  <a:srgbClr val="0070c0"/>
                </a:solidFill>
                <a:latin typeface="Segoe Print"/>
              </a:rPr>
              <a:t>направлена       на   будущее,</a:t>
            </a:r>
            <a:endParaRPr/>
          </a:p>
          <a:p>
            <a:pPr algn="ctr"/>
            <a:r>
              <a:rPr lang="ru-RU" sz="6000">
                <a:solidFill>
                  <a:srgbClr val="0070c0"/>
                </a:solidFill>
                <a:latin typeface="Segoe Print"/>
              </a:rPr>
              <a:t> </a:t>
            </a:r>
            <a:r>
              <a:rPr lang="ru-RU" sz="6000">
                <a:solidFill>
                  <a:srgbClr val="0070c0"/>
                </a:solidFill>
                <a:latin typeface="Segoe Print"/>
              </a:rPr>
              <a:t>то, к  чему  человек стремится</a:t>
            </a:r>
            <a:r>
              <a:rPr lang="ru-RU">
                <a:solidFill>
                  <a:srgbClr val="0070c0"/>
                </a:solidFill>
                <a:latin typeface="Segoe Print"/>
              </a:rPr>
              <a:t>.</a:t>
            </a:r>
            <a:endParaRPr/>
          </a:p>
        </p:txBody>
      </p:sp>
      <p:sp>
        <p:nvSpPr>
          <p:cNvPr id="14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</p:sp>
    </p:spTree>
  </p:cSld>
  <p:timing>
    <p:tnLst>
      <p:par>
        <p:cTn dur="indefinite" id="30" nodeType="tmRoot" restart="never">
          <p:childTnLst>
            <p:seq>
              <p:cTn dur="indefinite" id="31" nodeType="mainSeq">
                <p:childTnLst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8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2"/>
                                        <p:tgtEl>
                                          <p:spTgt spid="13">
                                            <p:txEl>
                                              <p:pRg end="8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3"/>
                                        <p:tgtEl>
                                          <p:spTgt spid="13">
                                            <p:txEl>
                                              <p:pRg end="8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1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8"/>
                                        <p:tgtEl>
                                          <p:spTgt spid="13">
                                            <p:txEl>
                                              <p:pRg end="41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9"/>
                                        <p:tgtEl>
                                          <p:spTgt spid="13">
                                            <p:txEl>
                                              <p:pRg end="41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74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4"/>
                                        <p:tgtEl>
                                          <p:spTgt spid="13">
                                            <p:txEl>
                                              <p:pRg end="74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5"/>
                                        <p:tgtEl>
                                          <p:spTgt spid="13">
                                            <p:txEl>
                                              <p:pRg end="74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6600">
                <a:solidFill>
                  <a:srgbClr val="ffff00"/>
                </a:solidFill>
                <a:latin typeface="Comic Sans MS"/>
              </a:rPr>
              <a:t>Правила:</a:t>
            </a:r>
            <a:endParaRPr/>
          </a:p>
        </p:txBody>
      </p:sp>
      <p:sp>
        <p:nvSpPr>
          <p:cNvPr id="16" name="TextShape 2"/>
          <p:cNvSpPr txBox="1"/>
          <p:nvPr/>
        </p:nvSpPr>
        <p:spPr>
          <a:xfrm>
            <a:off x="0" y="1124640"/>
            <a:ext cx="9143640" cy="5733000"/>
          </a:xfrm>
          <a:prstGeom prst="rect">
            <a:avLst/>
          </a:prstGeom>
        </p:spPr>
        <p:txBody>
          <a:bodyPr/>
          <a:p>
            <a:pPr algn="ctr"/>
            <a:r>
              <a:rPr lang="ru-RU" sz="7200">
                <a:solidFill>
                  <a:srgbClr val="ffff00"/>
                </a:solidFill>
                <a:latin typeface="Comic Sans MS"/>
              </a:rPr>
              <a:t>1.Не лениться , а трудиться.</a:t>
            </a:r>
            <a:endParaRPr/>
          </a:p>
        </p:txBody>
      </p:sp>
    </p:spTree>
  </p:cSld>
  <p:timing>
    <p:tnLst>
      <p:par>
        <p:cTn dur="indefinite" id="56" nodeType="tmRoot" restart="never">
          <p:childTnLst>
            <p:seq>
              <p:cTn dur="indefinite" id="57" nodeType="mainSeq">
                <p:childTnLst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67"/>
                                        <p:tgtEl>
                                          <p:spTgt spid="16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</p:sp>
      <p:pic>
        <p:nvPicPr>
          <p:cNvPr descr="" id="1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176360" y="27360"/>
            <a:ext cx="5003640" cy="3572640"/>
          </a:xfrm>
          <a:prstGeom prst="rect">
            <a:avLst/>
          </a:prstGeom>
        </p:spPr>
      </p:pic>
      <p:pic>
        <p:nvPicPr>
          <p:cNvPr descr="" id="1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285000"/>
            <a:ext cx="4859640" cy="3572640"/>
          </a:xfrm>
          <a:prstGeom prst="rect">
            <a:avLst/>
          </a:prstGeom>
        </p:spPr>
      </p:pic>
      <p:pic>
        <p:nvPicPr>
          <p:cNvPr descr="" id="20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-180000" y="0"/>
            <a:ext cx="4392000" cy="3456000"/>
          </a:xfrm>
          <a:prstGeom prst="rect">
            <a:avLst/>
          </a:prstGeom>
        </p:spPr>
      </p:pic>
    </p:spTree>
  </p:cSld>
  <p:timing>
    <p:tnLst>
      <p:par>
        <p:cTn dur="indefinite" id="68" nodeType="tmRoot" restart="never">
          <p:childTnLst>
            <p:seq>
              <p:cTn dur="indefinite" id="69" nodeType="mainSeq">
                <p:childTnLst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id="7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92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93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</p:sp>
    </p:spTree>
  </p:cSld>
  <p:timing>
    <p:tnLst>
      <p:par>
        <p:cTn dur="indefinite" id="94" nodeType="tmRoot" restart="never">
          <p:childTnLst>
            <p:seq>
              <p:cTn dur="indefinite" id="95" nodeType="mainSeq">
                <p:childTnLst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0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01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ffff00"/>
                </a:solidFill>
                <a:latin typeface="Comic Sans MS"/>
              </a:rPr>
              <a:t>Правила:</a:t>
            </a:r>
            <a:endParaRPr/>
          </a:p>
        </p:txBody>
      </p:sp>
      <p:sp>
        <p:nvSpPr>
          <p:cNvPr id="23" name="TextShape 2"/>
          <p:cNvSpPr txBox="1"/>
          <p:nvPr/>
        </p:nvSpPr>
        <p:spPr>
          <a:xfrm>
            <a:off x="0" y="1412640"/>
            <a:ext cx="9143640" cy="5445000"/>
          </a:xfrm>
          <a:prstGeom prst="rect">
            <a:avLst/>
          </a:prstGeom>
        </p:spPr>
        <p:txBody>
          <a:bodyPr/>
          <a:p>
            <a:r>
              <a:rPr lang="ru-RU" sz="5400">
                <a:solidFill>
                  <a:srgbClr val="ffff00"/>
                </a:solidFill>
                <a:latin typeface="Comic Sans MS"/>
              </a:rPr>
              <a:t>1.Не лениться, а трудится.</a:t>
            </a:r>
            <a:endParaRPr/>
          </a:p>
          <a:p>
            <a:endParaRPr/>
          </a:p>
          <a:p>
            <a:r>
              <a:rPr lang="ru-RU" sz="5400">
                <a:solidFill>
                  <a:srgbClr val="ffff00"/>
                </a:solidFill>
                <a:latin typeface="Comic Sans MS"/>
              </a:rPr>
              <a:t>2. Не только мечтать о хороших поступках, но и совершать их.</a:t>
            </a:r>
            <a:endParaRPr/>
          </a:p>
        </p:txBody>
      </p:sp>
    </p:spTree>
  </p:cSld>
  <p:timing>
    <p:tnLst>
      <p:par>
        <p:cTn dur="indefinite" id="102" nodeType="tmRoot" restart="never">
          <p:childTnLst>
            <p:seq>
              <p:cTn dur="indefinite" id="103" nodeType="mainSeq">
                <p:childTnLst>
                  <p:par>
                    <p:cTn fill="hold" id="104">
                      <p:stCondLst>
                        <p:cond delay="indefinite"/>
                      </p:stCondLst>
                      <p:childTnLst>
                        <p:par>
                          <p:cTn fill="hold" id="105">
                            <p:stCondLst>
                              <p:cond delay="0"/>
                            </p:stCondLst>
                            <p:childTnLst>
                              <p:par>
                                <p:cTn fill="hold" id="10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89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08"/>
                                        <p:tgtEl>
                                          <p:spTgt spid="23">
                                            <p:txEl>
                                              <p:pRg end="89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09"/>
                                        <p:tgtEl>
                                          <p:spTgt spid="23">
                                            <p:txEl>
                                              <p:pRg end="89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</p:sp>
    </p:spTree>
  </p:cSld>
  <p:timing>
    <p:tnLst>
      <p:par>
        <p:cTn dur="indefinite" id="110" nodeType="tmRoot" restart="never">
          <p:childTnLst>
            <p:seq>
              <p:cTn fill="hold" id="111" nodeType="interactiveSeq" restart="whenNotActive">
                <p:childTnLst>
                  <p:par>
                    <p:cTn fill="hold" id="112">
                      <p:stCondLst/>
                      <p:childTnLst>
                        <p:par>
                          <p:cTn fill="hold" id="113">
                            <p:stCondLst>
                              <p:cond delay="0"/>
                            </p:stCondLst>
                            <p:childTnLst>
                              <p:par>
                                <p:cTn fill="hold" id="114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Shape 1"/>
          <p:cNvSpPr txBox="1"/>
          <p:nvPr/>
        </p:nvSpPr>
        <p:spPr>
          <a:xfrm>
            <a:off x="0" y="0"/>
            <a:ext cx="9143640" cy="141732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ffff00"/>
                </a:solidFill>
                <a:latin typeface="Comic Sans MS"/>
              </a:rPr>
              <a:t>Правила:</a:t>
            </a:r>
            <a:endParaRPr/>
          </a:p>
        </p:txBody>
      </p:sp>
      <p:sp>
        <p:nvSpPr>
          <p:cNvPr id="26" name="TextShape 2"/>
          <p:cNvSpPr txBox="1"/>
          <p:nvPr/>
        </p:nvSpPr>
        <p:spPr>
          <a:xfrm>
            <a:off x="0" y="1412640"/>
            <a:ext cx="9143640" cy="5445000"/>
          </a:xfrm>
          <a:prstGeom prst="rect">
            <a:avLst/>
          </a:prstGeom>
        </p:spPr>
        <p:txBody>
          <a:bodyPr/>
          <a:p>
            <a:r>
              <a:rPr lang="ru-RU" sz="480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4800">
                <a:solidFill>
                  <a:srgbClr val="ffff00"/>
                </a:solidFill>
                <a:latin typeface="Calibri"/>
              </a:rPr>
              <a:t>1. </a:t>
            </a:r>
            <a:r>
              <a:rPr lang="ru-RU" sz="4800">
                <a:solidFill>
                  <a:srgbClr val="ffff00"/>
                </a:solidFill>
                <a:latin typeface="Comic Sans MS"/>
              </a:rPr>
              <a:t>Не лениться , а трудиться.</a:t>
            </a:r>
            <a:endParaRPr/>
          </a:p>
          <a:p>
            <a:r>
              <a:rPr lang="ru-RU" sz="4800">
                <a:solidFill>
                  <a:srgbClr val="ffff00"/>
                </a:solidFill>
                <a:latin typeface="Calibri"/>
              </a:rPr>
              <a:t>  </a:t>
            </a:r>
            <a:r>
              <a:rPr lang="ru-RU" sz="4800">
                <a:solidFill>
                  <a:srgbClr val="ffff00"/>
                </a:solidFill>
                <a:latin typeface="Calibri"/>
              </a:rPr>
              <a:t>2.</a:t>
            </a:r>
            <a:r>
              <a:rPr lang="ru-RU" sz="4800">
                <a:solidFill>
                  <a:srgbClr val="ffff00"/>
                </a:solidFill>
                <a:latin typeface="Comic Sans MS"/>
              </a:rPr>
              <a:t>Не мечтать о хороших    поступках , а совершать их.</a:t>
            </a:r>
            <a:endParaRPr/>
          </a:p>
          <a:p>
            <a:r>
              <a:rPr lang="ru-RU" sz="4800">
                <a:solidFill>
                  <a:srgbClr val="ffff00"/>
                </a:solidFill>
                <a:latin typeface="Comic Sans MS"/>
              </a:rPr>
              <a:t>  </a:t>
            </a:r>
            <a:r>
              <a:rPr lang="ru-RU" sz="4800">
                <a:solidFill>
                  <a:srgbClr val="ffff00"/>
                </a:solidFill>
                <a:latin typeface="Comic Sans MS"/>
              </a:rPr>
              <a:t>3. Много учиться.</a:t>
            </a:r>
            <a:endParaRPr/>
          </a:p>
        </p:txBody>
      </p:sp>
    </p:spTree>
  </p:cSld>
  <p:timing>
    <p:tnLst>
      <p:par>
        <p:cTn dur="indefinite" id="115" nodeType="tmRoot" restart="never">
          <p:childTnLst>
            <p:seq>
              <p:cTn dur="indefinite" id="116" nodeType="mainSeq">
                <p:childTnLst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08" st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21"/>
                                        <p:tgtEl>
                                          <p:spTgt spid="26">
                                            <p:txEl>
                                              <p:pRg end="108" st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2"/>
                                        <p:tgtEl>
                                          <p:spTgt spid="26">
                                            <p:txEl>
                                              <p:pRg end="108" st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