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8FB37-1560-4C0D-BDD2-A6BDE8909BA3}" type="datetimeFigureOut">
              <a:rPr lang="ru-RU" smtClean="0"/>
              <a:t>29.10.2012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E3F9D-8085-484C-8061-E25ADEAAFE2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festival.1september.ru/articles/511358/img1.GIF" TargetMode="External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6" Type="http://schemas.openxmlformats.org/officeDocument/2006/relationships/image" Target="http://t0.gstatic.com/images?q=tbn:ANd9GcRmYexNVoN9lzRiaJPywFj86CWhKzUSR4oQXDFg-jwBUuB_Rbqyig" TargetMode="External"/><Relationship Id="rId5" Type="http://schemas.openxmlformats.org/officeDocument/2006/relationships/image" Target="../media/image16.jpeg"/><Relationship Id="rId4" Type="http://schemas.openxmlformats.org/officeDocument/2006/relationships/hyperlink" Target="http://www.google.ru/imgres?q=%D0%B3%D0%BE%D0%BB%D0%BE%D0%B2%D0%BE%D0%BB%D0%BE%D0%BC%D0%BA%D0%B0+%D0%BF%D0%B8%D1%84%D0%B0%D0%B3%D0%BE%D1%80%D0%B0&amp;hl=ru&amp;newwindow=1&amp;sa=X&amp;rlz=1R2ACPW_ru&amp;biw=1073&amp;bih=470&amp;tbm=isch&amp;prmd=imvns&amp;tbnid=silAy-0KqQi34M:&amp;imgrefurl=http://jili-bili.ru/code/?id=1278&amp;docid=hXCN9GlWeNAYAM&amp;itg=1&amp;imgurl=http://jili-bili.ru/files/oksva/small/glvk_pifagor.jpg&amp;w=180&amp;h=277&amp;ei=xaH4TqGOO4yf-Qan5e2wAQ&amp;zoom=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http://happyhpeppi.ru/wp-content/uploads/2011/07/shema.jpg" TargetMode="Externa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://www.school61.ru/Science/2011/tangram/tangram1.files/image008.gi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sCAXLYN9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776" y="1484214"/>
            <a:ext cx="4210134" cy="4210134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475656" y="836712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Тема урока: </a:t>
            </a:r>
            <a:r>
              <a:rPr lang="ru-RU" dirty="0" err="1" smtClean="0"/>
              <a:t>Танграм</a:t>
            </a:r>
            <a:endParaRPr lang="ru-RU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puzzles.h1.ru/images/Puzzles/tangram3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14290"/>
            <a:ext cx="7929618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парадокс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500306"/>
            <a:ext cx="3710027" cy="3071834"/>
          </a:xfrm>
          <a:prstGeom prst="rect">
            <a:avLst/>
          </a:prstGeom>
          <a:noFill/>
        </p:spPr>
      </p:pic>
      <p:pic>
        <p:nvPicPr>
          <p:cNvPr id="8195" name="Picture 3" descr="C:\Documents and Settings\учитель\Рабочий стол\неделя матем 2012\лабир и танграмм\Monk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142984"/>
            <a:ext cx="4000524" cy="542928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214314"/>
          </a:xfrm>
        </p:spPr>
        <p:txBody>
          <a:bodyPr>
            <a:normAutofit fontScale="90000"/>
          </a:bodyPr>
          <a:lstStyle/>
          <a:p>
            <a:r>
              <a:rPr lang="ru-RU" sz="2200" b="1" dirty="0"/>
              <a:t>Другие </a:t>
            </a:r>
            <a:r>
              <a:rPr lang="ru-RU" sz="2200" b="1" dirty="0" smtClean="0"/>
              <a:t>головоломки.</a:t>
            </a:r>
            <a:r>
              <a:rPr lang="ru-RU" sz="2200" i="1" dirty="0"/>
              <a:t> Головоломка Пифагора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http://festival.1september.ru/articles/511358/img1.GIF"/>
          <p:cNvPicPr/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571472" y="2500306"/>
            <a:ext cx="3429024" cy="3071834"/>
          </a:xfrm>
          <a:prstGeom prst="rect">
            <a:avLst/>
          </a:prstGeom>
          <a:noFill/>
          <a:ln w="28575">
            <a:solidFill>
              <a:srgbClr val="000080"/>
            </a:solidFill>
            <a:miter lim="800000"/>
            <a:headEnd/>
            <a:tailEnd/>
          </a:ln>
        </p:spPr>
      </p:pic>
      <p:pic>
        <p:nvPicPr>
          <p:cNvPr id="9218" name="rg_hi" descr="http://t0.gstatic.com/images?q=tbn:ANd9GcRmYexNVoN9lzRiaJPywFj86CWhKzUSR4oQXDFg-jwBUuB_Rbqyig">
            <a:hlinkClick r:id="rId4"/>
          </p:cNvPr>
          <p:cNvPicPr>
            <a:picLocks noChangeAspect="1" noChangeArrowheads="1"/>
          </p:cNvPicPr>
          <p:nvPr/>
        </p:nvPicPr>
        <p:blipFill>
          <a:blip r:embed="rId5" r:link="rId6"/>
          <a:srcRect r="16852" b="41750"/>
          <a:stretch>
            <a:fillRect/>
          </a:stretch>
        </p:blipFill>
        <p:spPr bwMode="auto">
          <a:xfrm>
            <a:off x="5214942" y="2571744"/>
            <a:ext cx="3000396" cy="3000396"/>
          </a:xfrm>
          <a:prstGeom prst="rect">
            <a:avLst/>
          </a:prstGeom>
          <a:noFill/>
          <a:ln w="28575">
            <a:solidFill>
              <a:srgbClr val="FF00FF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Игра «</a:t>
            </a:r>
            <a:r>
              <a:rPr lang="ru-RU" i="1" dirty="0" err="1"/>
              <a:t>Стомахион</a:t>
            </a:r>
            <a:r>
              <a:rPr lang="ru-RU" i="1" dirty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 l="2368" t="4301"/>
          <a:stretch>
            <a:fillRect/>
          </a:stretch>
        </p:blipFill>
        <p:spPr bwMode="auto">
          <a:xfrm>
            <a:off x="166971" y="1928802"/>
            <a:ext cx="5047971" cy="2443087"/>
          </a:xfrm>
          <a:prstGeom prst="rect">
            <a:avLst/>
          </a:prstGeom>
          <a:noFill/>
          <a:ln w="28575">
            <a:solidFill>
              <a:srgbClr val="008080"/>
            </a:solidFill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3714752"/>
            <a:ext cx="3202294" cy="2857520"/>
          </a:xfrm>
          <a:prstGeom prst="rect">
            <a:avLst/>
          </a:prstGeom>
          <a:noFill/>
          <a:ln w="25400">
            <a:solidFill>
              <a:srgbClr val="FF6600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Игра «</a:t>
            </a:r>
            <a:r>
              <a:rPr lang="ru-RU" i="1" dirty="0" err="1"/>
              <a:t>Пентамино</a:t>
            </a:r>
            <a:r>
              <a:rPr lang="ru-RU" i="1" dirty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 l="33997" t="15886" r="19481" b="22765"/>
          <a:stretch>
            <a:fillRect/>
          </a:stretch>
        </p:blipFill>
        <p:spPr bwMode="auto">
          <a:xfrm>
            <a:off x="357158" y="1785926"/>
            <a:ext cx="4787656" cy="3500462"/>
          </a:xfrm>
          <a:prstGeom prst="rect">
            <a:avLst/>
          </a:prstGeom>
          <a:noFill/>
          <a:ln w="28575">
            <a:solidFill>
              <a:srgbClr val="003366"/>
            </a:solidFill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857364"/>
            <a:ext cx="3341701" cy="3341701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Игра «</a:t>
            </a:r>
            <a:r>
              <a:rPr lang="ru-RU" i="1" dirty="0" err="1"/>
              <a:t>Колумбово</a:t>
            </a:r>
            <a:r>
              <a:rPr lang="ru-RU" i="1" dirty="0"/>
              <a:t> яйцо»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2290" name="Picture 2" descr="танграм колумбово яйцо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357290" y="1928802"/>
            <a:ext cx="2544499" cy="3571900"/>
          </a:xfrm>
          <a:prstGeom prst="rect">
            <a:avLst/>
          </a:prstGeom>
          <a:noFill/>
          <a:ln w="25400">
            <a:solidFill>
              <a:srgbClr val="00FF00"/>
            </a:solidFill>
            <a:miter lim="800000"/>
            <a:headEnd/>
            <a:tailEnd/>
          </a:ln>
        </p:spPr>
      </p:pic>
      <p:pic>
        <p:nvPicPr>
          <p:cNvPr id="12291" name="Picture 3" descr="krokodil_tangram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78898" y="1785927"/>
            <a:ext cx="2907878" cy="3714776"/>
          </a:xfrm>
          <a:prstGeom prst="rect">
            <a:avLst/>
          </a:prstGeom>
          <a:noFill/>
          <a:ln w="28575">
            <a:solidFill>
              <a:srgbClr val="333399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Танграм</a:t>
            </a:r>
            <a:r>
              <a:rPr lang="ru-RU" dirty="0" smtClean="0"/>
              <a:t> на компьютере</a:t>
            </a:r>
            <a:endParaRPr lang="ru-RU" dirty="0"/>
          </a:p>
        </p:txBody>
      </p:sp>
      <p:pic>
        <p:nvPicPr>
          <p:cNvPr id="13314" name="Picture 2" descr="http://festival.1september.ru/articles/417145/zagotovk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2571744"/>
            <a:ext cx="4286250" cy="29432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Правила игры: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В каждую собранную фигуру должны входить все семь элементов.</a:t>
            </a:r>
          </a:p>
          <a:p>
            <a:r>
              <a:rPr lang="ru-RU" dirty="0" smtClean="0"/>
              <a:t>При </a:t>
            </a:r>
            <a:r>
              <a:rPr lang="ru-RU" dirty="0"/>
              <a:t>составлении фигур элементы не должны налегать друг на друга.</a:t>
            </a:r>
          </a:p>
          <a:p>
            <a:r>
              <a:rPr lang="ru-RU" dirty="0" smtClean="0"/>
              <a:t> </a:t>
            </a:r>
            <a:r>
              <a:rPr lang="ru-RU" dirty="0"/>
              <a:t>Элементы фигур должны примыкать один к другому.</a:t>
            </a:r>
          </a:p>
          <a:p>
            <a:r>
              <a:rPr lang="ru-RU" dirty="0" smtClean="0"/>
              <a:t> </a:t>
            </a:r>
            <a:r>
              <a:rPr lang="ru-RU" dirty="0"/>
              <a:t>Начинать нужно с того, чтобы найти место самого большого треугольника.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Типы задач, решаемых </a:t>
            </a:r>
            <a:r>
              <a:rPr lang="ru-RU" i="1" dirty="0" err="1"/>
              <a:t>танграмом</a:t>
            </a:r>
            <a:r>
              <a:rPr lang="ru-RU" i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729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1. Нужно сложить фигуру по контурному рисунку.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http://www.school61.ru/Science/2011/tangram/tangram1.files/image008.gif"/>
          <p:cNvPicPr>
            <a:picLocks noChangeAspect="1" noChangeArrowheads="1"/>
          </p:cNvPicPr>
          <p:nvPr/>
        </p:nvPicPr>
        <p:blipFill>
          <a:blip r:embed="rId2" r:link="rId3"/>
          <a:srcRect l="5421" b="5008"/>
          <a:stretch>
            <a:fillRect/>
          </a:stretch>
        </p:blipFill>
        <p:spPr bwMode="auto">
          <a:xfrm>
            <a:off x="2071670" y="2928934"/>
            <a:ext cx="4429156" cy="3567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7972452" cy="1757362"/>
          </a:xfrm>
        </p:spPr>
        <p:txBody>
          <a:bodyPr/>
          <a:lstStyle/>
          <a:p>
            <a:r>
              <a:rPr lang="ru-RU" dirty="0"/>
              <a:t>2. Нужно сложить фигуру по рисунку со сплошной заливкой, при котором не видно границ элементов.         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239964"/>
            <a:ext cx="3071834" cy="2693762"/>
          </a:xfrm>
          <a:prstGeom prst="rect">
            <a:avLst/>
          </a:prstGeom>
          <a:noFill/>
          <a:ln w="28575">
            <a:solidFill>
              <a:srgbClr val="00008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186766" cy="2043114"/>
          </a:xfrm>
        </p:spPr>
        <p:txBody>
          <a:bodyPr/>
          <a:lstStyle/>
          <a:p>
            <a:r>
              <a:rPr lang="ru-RU" dirty="0"/>
              <a:t>3. Составление  более  сложного  двойного или тройного </a:t>
            </a:r>
            <a:r>
              <a:rPr lang="ru-RU" dirty="0" err="1"/>
              <a:t>танграма</a:t>
            </a:r>
            <a:r>
              <a:rPr lang="ru-RU" dirty="0"/>
              <a:t> (для этого используются два или три комплекта из семи "танов").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714752"/>
            <a:ext cx="4714908" cy="2369927"/>
          </a:xfrm>
          <a:prstGeom prst="rect">
            <a:avLst/>
          </a:prstGeom>
          <a:noFill/>
          <a:ln w="28575">
            <a:solidFill>
              <a:srgbClr val="80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заяц</a:t>
            </a:r>
            <a:endParaRPr lang="ru-RU" dirty="0"/>
          </a:p>
        </p:txBody>
      </p:sp>
      <p:pic>
        <p:nvPicPr>
          <p:cNvPr id="5122" name="Picture 2" descr="C:\Documents and Settings\учитель\Рабочий стол\неделя матем 2012\лабир и танграмм\tangram_6_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3385732" cy="4652963"/>
          </a:xfrm>
          <a:prstGeom prst="rect">
            <a:avLst/>
          </a:prstGeom>
          <a:noFill/>
        </p:spPr>
      </p:pic>
      <p:pic>
        <p:nvPicPr>
          <p:cNvPr id="5123" name="Picture 3" descr="C:\Documents and Settings\учитель\Рабочий стол\неделя матем 2012\лабир и танграмм\tangram_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1714488"/>
            <a:ext cx="3007674" cy="434771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страус</a:t>
            </a:r>
            <a:endParaRPr lang="ru-RU" dirty="0"/>
          </a:p>
        </p:txBody>
      </p:sp>
      <p:pic>
        <p:nvPicPr>
          <p:cNvPr id="6146" name="Picture 2" descr="C:\Documents and Settings\учитель\Рабочий стол\неделя матем 2012\лабир и танграмм\tangram_9_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3556" y="2071678"/>
            <a:ext cx="3026833" cy="4159733"/>
          </a:xfrm>
          <a:prstGeom prst="rect">
            <a:avLst/>
          </a:prstGeom>
          <a:noFill/>
        </p:spPr>
      </p:pic>
      <p:pic>
        <p:nvPicPr>
          <p:cNvPr id="6147" name="Picture 3" descr="C:\Documents and Settings\учитель\Рабочий стол\неделя матем 2012\лабир и танграмм\tangram_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062901"/>
            <a:ext cx="2969355" cy="408074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домик</a:t>
            </a:r>
            <a:endParaRPr lang="ru-RU" dirty="0"/>
          </a:p>
        </p:txBody>
      </p:sp>
      <p:pic>
        <p:nvPicPr>
          <p:cNvPr id="7170" name="Picture 2" descr="C:\Documents and Settings\учитель\Рабочий стол\неделя матем 2012\лабир и танграмм\tangram_2_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42910" y="1857364"/>
            <a:ext cx="3125822" cy="4295773"/>
          </a:xfrm>
          <a:prstGeom prst="rect">
            <a:avLst/>
          </a:prstGeom>
          <a:noFill/>
        </p:spPr>
      </p:pic>
      <p:pic>
        <p:nvPicPr>
          <p:cNvPr id="7171" name="Picture 3" descr="C:\Documents and Settings\учитель\Рабочий стол\неделя матем 2012\лабир и танграмм\tangram_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1428736"/>
            <a:ext cx="3507145" cy="481982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Составьте фигуру</a:t>
            </a:r>
            <a:endParaRPr lang="ru-RU" sz="2000" dirty="0"/>
          </a:p>
        </p:txBody>
      </p:sp>
      <p:pic>
        <p:nvPicPr>
          <p:cNvPr id="4" name="Рисунок 3" descr="Задания к игре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000240"/>
            <a:ext cx="5643602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133</Words>
  <Application>Microsoft Office PowerPoint</Application>
  <PresentationFormat>Экран (4:3)</PresentationFormat>
  <Paragraphs>20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Правила игры: </vt:lpstr>
      <vt:lpstr>Типы задач, решаемых танграмом. </vt:lpstr>
      <vt:lpstr>Презентация PowerPoint</vt:lpstr>
      <vt:lpstr>Презентация PowerPoint</vt:lpstr>
      <vt:lpstr>заяц</vt:lpstr>
      <vt:lpstr>страус</vt:lpstr>
      <vt:lpstr>домик</vt:lpstr>
      <vt:lpstr>Составьте фигуру</vt:lpstr>
      <vt:lpstr>Презентация PowerPoint</vt:lpstr>
      <vt:lpstr>парадокс</vt:lpstr>
      <vt:lpstr>Другие головоломки. Головоломка Пифагора  </vt:lpstr>
      <vt:lpstr>Игра «Стомахион» </vt:lpstr>
      <vt:lpstr>Игра «Пентамино» </vt:lpstr>
      <vt:lpstr>Игра «Колумбово яйцо» </vt:lpstr>
      <vt:lpstr>Танграм на компьютере</vt:lpstr>
    </vt:vector>
  </TitlesOfParts>
  <Company>1004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Оля</cp:lastModifiedBy>
  <cp:revision>10</cp:revision>
  <dcterms:created xsi:type="dcterms:W3CDTF">2012-10-12T08:29:45Z</dcterms:created>
  <dcterms:modified xsi:type="dcterms:W3CDTF">2012-10-29T17:31:19Z</dcterms:modified>
</cp:coreProperties>
</file>