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2" r:id="rId4"/>
    <p:sldId id="258" r:id="rId5"/>
    <p:sldId id="257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2" autoAdjust="0"/>
    <p:restoredTop sz="94660"/>
  </p:normalViewPr>
  <p:slideViewPr>
    <p:cSldViewPr>
      <p:cViewPr varScale="1">
        <p:scale>
          <a:sx n="97" d="100"/>
          <a:sy n="97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BA9EE-96A4-4C6D-99F3-622D1887D170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8DE9C-0501-4A30-9B88-4D6CC65BA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D48C9-92AE-47C1-BD3E-0607768C6FF6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62FC8-AB55-48C9-BDA9-D573EF488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52C65-37B1-4D90-AEB6-D2046136D58F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46F79-D884-4A5C-BE92-D49FADB51A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09778-0172-422F-9774-A75ACB99DC54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35C00-5EC8-41A4-9971-4279C5AD8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BC544-72F7-4F8A-A340-25772E9DBEF4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137F9-7116-434E-90CC-34CE67E288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97E66-884F-46CF-8216-1235663B102D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C1B2E-432A-4013-8DD6-514456666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36C9B-FC4B-44A2-9B66-408BAD13B0A1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670B-A9E4-4087-9A13-20DC816C33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51D2F-888F-4CFF-8C55-66D581D33545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D315A-0BFD-4FE3-8187-9BFB013C0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206CB-5D39-44F9-991F-E7E84D05F3DD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A3CE-1CC3-425A-8EED-7529220DF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574BD-FDF5-49F4-82FB-FFE1D8D01288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3C5AB-078D-40FE-B1B6-33B0C9F3BC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B890C-EB72-41BB-B4DB-39FECCE5651C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DD453-7DC3-4AA7-81A5-82BB5A3F8C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2DED61-187A-425F-A560-8439D2DD0742}" type="datetimeFigureOut">
              <a:rPr lang="ru-RU"/>
              <a:pPr>
                <a:defRPr/>
              </a:pPr>
              <a:t>11.12.2012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C82A04A-83CC-4447-A602-8847505B19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2060"/>
                </a:solidFill>
              </a:rPr>
              <a:t>Экскурсия в духовную семинарию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13314" name="Picture 2" descr="C:\Users\Дмитрий\Desktop\Старочкина М.А\семинария\2012-05-05 13.16.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4163" y="1600200"/>
            <a:ext cx="603567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4339" name="Picture 2" descr="C:\Users\Дмитрий\Desktop\Старочкина М.А\семинария\SAM_21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3" name="Picture 2" descr="C:\Users\Дмитрий\Desktop\Старочкина М.А\семинария\SAM_21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6" name="Picture 2" descr="C:\Users\Дмитрий\Desktop\Старочкина М.А\семинария\SAM_209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7410" name="Picture 2" descr="C:\Users\Дмитрий\Desktop\Старочкина М.А\семинария\2012-05-05 13.16.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857625"/>
            <a:ext cx="8429625" cy="263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C:\Users\Дмитрий\Desktop\Старочкина М.А\семинария\SAM_208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85750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Дмитрий\Desktop\Старочкина М.А\семинария\SAM_209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3" y="428625"/>
            <a:ext cx="3905250" cy="292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Дмитрий\Desktop\Старочкина М.А\семинария\SAM_209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857750" y="214313"/>
            <a:ext cx="3595688" cy="2697162"/>
          </a:xfrm>
        </p:spPr>
      </p:pic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8435" name="Picture 2" descr="C:\Users\Дмитрий\Desktop\Старочкина М.А\семинария\SAM_2100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109913" y="2332038"/>
            <a:ext cx="6034087" cy="4525962"/>
          </a:xfrm>
        </p:spPr>
      </p:pic>
      <p:pic>
        <p:nvPicPr>
          <p:cNvPr id="18436" name="Picture 3" descr="C:\Users\Дмитрий\Desktop\Старочкина М.А\семинария\2012-05-05 12.51.32-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3906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9458" name="Picture 2" descr="C:\Users\Дмитрий\Desktop\Старочкина М.А\семинария\SAM_210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2332038"/>
            <a:ext cx="6034088" cy="4525962"/>
          </a:xfrm>
        </p:spPr>
      </p:pic>
      <p:pic>
        <p:nvPicPr>
          <p:cNvPr id="19459" name="Picture 3" descr="C:\Users\Дмитрий\Desktop\Старочкина М.А\семинария\SAM_210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67250" y="0"/>
            <a:ext cx="44767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3" descr="C:\Users\Дмитрий\Desktop\Старочкина М.А\семинария\SAM_210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75" y="4429125"/>
            <a:ext cx="2357438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3" descr="C:\Users\Дмитрий\Desktop\Старочкина М.А\семинария\SAM_2108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25" y="357188"/>
            <a:ext cx="2357438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</Words>
  <PresentationFormat>On-screen Show (4:3)</PresentationFormat>
  <Paragraphs>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Calibri</vt:lpstr>
      <vt:lpstr>Arial</vt:lpstr>
      <vt:lpstr>Тема Office</vt:lpstr>
      <vt:lpstr>Экскурсия в духовную семинарию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Экскурсия в семинарию</dc:title>
  <dc:creator>Дмитрий</dc:creator>
  <cp:lastModifiedBy>nastya.cherepneva</cp:lastModifiedBy>
  <cp:revision>16</cp:revision>
  <dcterms:created xsi:type="dcterms:W3CDTF">2012-11-01T21:55:28Z</dcterms:created>
  <dcterms:modified xsi:type="dcterms:W3CDTF">2012-12-11T11:29:53Z</dcterms:modified>
</cp:coreProperties>
</file>