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28" r:id="rId2"/>
    <p:sldMasterId id="2147483840" r:id="rId3"/>
  </p:sldMasterIdLst>
  <p:notesMasterIdLst>
    <p:notesMasterId r:id="rId29"/>
  </p:notesMasterIdLst>
  <p:sldIdLst>
    <p:sldId id="256" r:id="rId4"/>
    <p:sldId id="257" r:id="rId5"/>
    <p:sldId id="258" r:id="rId6"/>
    <p:sldId id="259" r:id="rId7"/>
    <p:sldId id="260" r:id="rId8"/>
    <p:sldId id="261" r:id="rId9"/>
    <p:sldId id="287" r:id="rId10"/>
    <p:sldId id="262" r:id="rId11"/>
    <p:sldId id="285" r:id="rId12"/>
    <p:sldId id="263" r:id="rId13"/>
    <p:sldId id="264" r:id="rId14"/>
    <p:sldId id="265" r:id="rId15"/>
    <p:sldId id="266" r:id="rId16"/>
    <p:sldId id="267" r:id="rId17"/>
    <p:sldId id="269" r:id="rId18"/>
    <p:sldId id="270" r:id="rId19"/>
    <p:sldId id="271" r:id="rId20"/>
    <p:sldId id="272" r:id="rId21"/>
    <p:sldId id="273" r:id="rId22"/>
    <p:sldId id="276" r:id="rId23"/>
    <p:sldId id="277" r:id="rId24"/>
    <p:sldId id="278" r:id="rId25"/>
    <p:sldId id="279" r:id="rId26"/>
    <p:sldId id="281" r:id="rId27"/>
    <p:sldId id="286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2" autoAdjust="0"/>
    <p:restoredTop sz="94660"/>
  </p:normalViewPr>
  <p:slideViewPr>
    <p:cSldViewPr>
      <p:cViewPr varScale="1">
        <p:scale>
          <a:sx n="97" d="100"/>
          <a:sy n="97" d="100"/>
        </p:scale>
        <p:origin x="-3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F7C7E0C-F842-460A-B85C-7A15DBF57019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6490D46-6FB1-4DBD-BF0D-92EEF17E8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3749F5-340D-4E39-B844-772752703977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И.И.Левитан</a:t>
            </a:r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129521-C543-466A-8804-26DC277A665E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E20B2-E1B9-4144-8764-0413332519C3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C6085-1C68-4AB0-8150-3780D99D2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4D8F3-1441-46A5-8889-60BAAD4F4A30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29EFC-1CB8-49A8-94A8-9AA9D7AE1B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D7E1B-9021-4680-A8D1-1C90A7E2A0EB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35256-39F6-46FF-A02A-0CF305289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12251-086D-480D-AA42-86DA841BBE9D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CC815-D0BA-4791-8DDC-CA69F3FB0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FFCBD-A1D3-4B50-BEEB-D4C247136916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B9DE4-D20A-4583-A1A6-CCF92DA40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EEA85-22E1-40FA-AC5A-BCA075E2A4C5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98DFD-FA7D-4978-B6BE-379719EE6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52F66-AEAA-4E21-9A01-B5E0B245F96C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1FCE9-AAB7-43D3-B2E4-3D778CFC0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E9F9C-EF13-47E9-A500-D4F4EE967BA8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1602D-0F18-42AF-A5A1-E7DCF8D59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CDC1C-1C9C-402B-B4B2-9883743CE5A4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A031F-C3E3-45E6-A624-76FB21BA5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6DCB3-D9CC-4663-894F-64D2DFE9C93B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53C0D-B80C-41A4-A4BE-9D616B3C6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1D133-DB8C-407C-9EA8-9AF4A71764C5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0D130-DD0F-4ED0-9A26-947EF7C37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1DBE9-6875-42D6-AAA2-5DDC09D505BE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D6AB3-6E58-43EA-A3DB-279759E7B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57607-A08B-49E5-B5F0-04888556726B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FCDB0-72D9-448E-B8EB-8CA4E8940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A7A46-ECD0-4DA9-B18B-1296354AE684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8B9AB-EB7D-4485-93D1-B85C8B560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B2F87-5D95-41C3-AF6E-A9302A67D1EF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80B3C-C80A-402E-B3FA-5E9CAB850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6D0B6-C44B-4476-B645-64D2B3ECCACB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D2931-4A75-405E-8E37-CF22A1BFC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700A2-EDBE-4430-A070-F93A73C16F39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9CD5F-DD88-4A1A-B40D-DC3425EFF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AF519-F8E1-4A3D-97DF-D8B4ED8D7EEC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6ED7D-4DB0-4552-8578-9DE66C7C8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A7996-EF0F-4A20-A241-963830332BB9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68992-DE23-4B36-8BFF-530A7C592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9BBF7-6ABE-4603-A681-2F859DDF09A3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6A8C2-A1F7-42AE-8CCA-43C4662DC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57A75-6CA9-4F6C-8613-C97406F5612E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CAD48-65F5-4FDF-B947-56B9AF7A6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B902D-7CB0-4F04-BECE-70437E41C17F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E52E0-BB12-4139-9AFB-A79974DE1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7A5A0-54B1-418D-B3B3-71C930E67CCE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64124-233F-4F44-8AE2-E9B55CAB1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88B59-32C7-4A9A-917E-C6E793D820DA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83275-A4FF-4F23-9450-9BA519028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5FA39-E03D-453F-BF96-755C61D536F1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4805E-ED80-4EFD-B60D-2326BB47B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10438-08C9-4494-9797-CB2A97AEB1E6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CD307-B91B-4B87-900D-9AC3723F4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06921-0620-49F3-B67D-D94FCF203AAC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9EBCC-7A50-4214-91E5-2F275325D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39E25-1EE5-4979-B6C6-74FC42A78C32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F3E02-682A-41E8-A68F-B91C9A815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9B579-9A24-457F-B96F-3D83052CF243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EE8B1-3494-4895-AB19-4759983A6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02D56-CD12-4FF6-B00A-6427563B950E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06AE3-6DFC-4EC6-AA00-89276B38F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E71D6-0ECF-4335-9CD5-6CA1238C3A5E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D4C71-3F6D-49FC-A2CA-459C1DB20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26891-8BCE-4E7F-80F7-840EB75E4D22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35113-F75B-475D-AF2A-A9619B882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4E225-EED6-4487-8CA7-160200BAD7F4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7B827-9EC6-4CEC-AE7F-EBD1D74A9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C79062-4329-4F7F-A338-C92B7A203B66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E554E8-936F-421B-BF63-CEEAA725B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51" r:id="rId7"/>
    <p:sldLayoutId id="2147483850" r:id="rId8"/>
    <p:sldLayoutId id="2147483880" r:id="rId9"/>
    <p:sldLayoutId id="2147483849" r:id="rId10"/>
    <p:sldLayoutId id="2147483848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6159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BC8C0B-A05F-4183-8F76-AE275DFE8EB1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6768F5-DE33-4701-8C51-C95578E18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1" r:id="rId2"/>
    <p:sldLayoutId id="2147483860" r:id="rId3"/>
    <p:sldLayoutId id="2147483859" r:id="rId4"/>
    <p:sldLayoutId id="2147483858" r:id="rId5"/>
    <p:sldLayoutId id="2147483857" r:id="rId6"/>
    <p:sldLayoutId id="2147483856" r:id="rId7"/>
    <p:sldLayoutId id="2147483855" r:id="rId8"/>
    <p:sldLayoutId id="2147483854" r:id="rId9"/>
    <p:sldLayoutId id="2147483853" r:id="rId10"/>
    <p:sldLayoutId id="2147483852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B79C2C-A1EF-4CCA-90F9-B9C911ABF9CA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D41DFE-76EB-40B0-8907-D74ACD50E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2" r:id="rId2"/>
    <p:sldLayoutId id="2147483871" r:id="rId3"/>
    <p:sldLayoutId id="2147483870" r:id="rId4"/>
    <p:sldLayoutId id="2147483869" r:id="rId5"/>
    <p:sldLayoutId id="2147483868" r:id="rId6"/>
    <p:sldLayoutId id="2147483867" r:id="rId7"/>
    <p:sldLayoutId id="2147483866" r:id="rId8"/>
    <p:sldLayoutId id="2147483865" r:id="rId9"/>
    <p:sldLayoutId id="2147483864" r:id="rId10"/>
    <p:sldLayoutId id="2147483863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86;&#1090;&#1087;&#1088;&#1072;&#1074;&#1080;&#1090;&#1100;\RAHMANINOV_-_simfoniya_&#8470;_3_1-ya_chast_-_Dir.M.Pletnev_(get-tune.net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258888" y="1484313"/>
            <a:ext cx="6400800" cy="187325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5400" b="1" i="1" cap="none" smtClean="0">
                <a:latin typeface="Times New Roman" pitchFamily="18" charset="0"/>
                <a:cs typeface="Times New Roman" pitchFamily="18" charset="0"/>
              </a:rPr>
              <a:t>Лики России</a:t>
            </a:r>
          </a:p>
        </p:txBody>
      </p:sp>
      <p:pic>
        <p:nvPicPr>
          <p:cNvPr id="6" name="RAHMANINOV_-_simfoniya_№_3_1-ya_chast_-_Dir.M.Pletnev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0178" name="Picture 2" descr="C:\Users\Sergei\Downloads\1\pic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713"/>
            <a:ext cx="91440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Заголовок 1"/>
          <p:cNvSpPr txBox="1">
            <a:spLocks/>
          </p:cNvSpPr>
          <p:nvPr/>
        </p:nvSpPr>
        <p:spPr bwMode="auto">
          <a:xfrm>
            <a:off x="250825" y="56769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i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И.К. Айвазовский «Шторм»</a:t>
            </a:r>
          </a:p>
        </p:txBody>
      </p:sp>
    </p:spTree>
  </p:cSld>
  <p:clrMapOvr>
    <a:masterClrMapping/>
  </p:clrMapOvr>
  <p:transition spd="slow" advTm="12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C:\Users\Sergei\Downloads\1\pi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175"/>
            <a:ext cx="914400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Заголовок 1"/>
          <p:cNvSpPr txBox="1">
            <a:spLocks/>
          </p:cNvSpPr>
          <p:nvPr/>
        </p:nvSpPr>
        <p:spPr bwMode="auto">
          <a:xfrm>
            <a:off x="895350" y="5732463"/>
            <a:ext cx="82296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i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И.К. Айвазовский «Морской берег»</a:t>
            </a:r>
          </a:p>
        </p:txBody>
      </p:sp>
    </p:spTree>
  </p:cSld>
  <p:clrMapOvr>
    <a:masterClrMapping/>
  </p:clrMapOvr>
  <p:transition spd="slow" advTm="12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3" descr="C:\Users\Sergei\Downloads\1\pic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9275"/>
            <a:ext cx="91440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Заголовок 1"/>
          <p:cNvSpPr txBox="1">
            <a:spLocks/>
          </p:cNvSpPr>
          <p:nvPr/>
        </p:nvSpPr>
        <p:spPr bwMode="auto">
          <a:xfrm>
            <a:off x="539750" y="579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i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И.К. Айвазовский «У крымских берегов» </a:t>
            </a:r>
          </a:p>
        </p:txBody>
      </p:sp>
    </p:spTree>
  </p:cSld>
  <p:clrMapOvr>
    <a:masterClrMapping/>
  </p:clrMapOvr>
  <p:transition spd="slow" advTm="12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3250" name="Picture 2" descr="C:\Users\Sergei\Downloads\1\pic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713"/>
            <a:ext cx="9144000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Заголовок 1"/>
          <p:cNvSpPr txBox="1">
            <a:spLocks/>
          </p:cNvSpPr>
          <p:nvPr/>
        </p:nvSpPr>
        <p:spPr bwMode="auto">
          <a:xfrm>
            <a:off x="323850" y="5876925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i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И.К. Айвазовский «Берег моря ночью»</a:t>
            </a:r>
          </a:p>
        </p:txBody>
      </p:sp>
    </p:spTree>
  </p:cSld>
  <p:clrMapOvr>
    <a:masterClrMapping/>
  </p:clrMapOvr>
  <p:transition spd="slow" advTm="12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C:\Users\Sergei\Downloads\1\pic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713"/>
            <a:ext cx="91440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Заголовок 1"/>
          <p:cNvSpPr txBox="1">
            <a:spLocks/>
          </p:cNvSpPr>
          <p:nvPr/>
        </p:nvSpPr>
        <p:spPr bwMode="auto">
          <a:xfrm>
            <a:off x="-36513" y="5876925"/>
            <a:ext cx="84963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i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И.К. Айвазовский «Турецкие контрабандисты»</a:t>
            </a:r>
          </a:p>
        </p:txBody>
      </p:sp>
    </p:spTree>
  </p:cSld>
  <p:clrMapOvr>
    <a:masterClrMapping/>
  </p:clrMapOvr>
  <p:transition spd="slow" advTm="12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C:\Users\Sergei\Downloads\1\roerich1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2150"/>
            <a:ext cx="9144000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Заголовок 1"/>
          <p:cNvSpPr txBox="1">
            <a:spLocks/>
          </p:cNvSpPr>
          <p:nvPr/>
        </p:nvSpPr>
        <p:spPr bwMode="auto">
          <a:xfrm>
            <a:off x="876300" y="57515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i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Н.К. Рерих «Заморские гости»</a:t>
            </a:r>
          </a:p>
        </p:txBody>
      </p:sp>
    </p:spTree>
  </p:cSld>
  <p:clrMapOvr>
    <a:masterClrMapping/>
  </p:clrMapOvr>
  <p:transition spd="slow" advTm="12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6322" name="Picture 2" descr="C:\Users\Sergei\Downloads\1\904382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713"/>
            <a:ext cx="913923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Заголовок 1"/>
          <p:cNvSpPr txBox="1">
            <a:spLocks/>
          </p:cNvSpPr>
          <p:nvPr/>
        </p:nvSpPr>
        <p:spPr bwMode="auto">
          <a:xfrm>
            <a:off x="1258888" y="58769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i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А. Васнецов «Варяги»</a:t>
            </a:r>
          </a:p>
        </p:txBody>
      </p:sp>
    </p:spTree>
  </p:cSld>
  <p:clrMapOvr>
    <a:masterClrMapping/>
  </p:clrMapOvr>
  <p:transition spd="slow" advTm="12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7346" name="Picture 4" descr="C:\Users\Sergei\Downloads\1\KartinnajaGalereja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9275"/>
            <a:ext cx="914400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Заголовок 1"/>
          <p:cNvSpPr txBox="1">
            <a:spLocks/>
          </p:cNvSpPr>
          <p:nvPr/>
        </p:nvSpPr>
        <p:spPr bwMode="auto">
          <a:xfrm>
            <a:off x="971550" y="58562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i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В.М. Васнецов «Богатыри»</a:t>
            </a:r>
          </a:p>
        </p:txBody>
      </p:sp>
    </p:spTree>
  </p:cSld>
  <p:clrMapOvr>
    <a:masterClrMapping/>
  </p:clrMapOvr>
  <p:transition spd="slow" advTm="12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8370" name="Picture 2" descr="C:\Users\Sergei\Downloads\1\26099_klassika_vasnecov-viktor-mixajlovich_vityaz-na_2313x1300_(www.GdeFon.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2150"/>
            <a:ext cx="9144000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Заголовок 1"/>
          <p:cNvSpPr txBox="1">
            <a:spLocks/>
          </p:cNvSpPr>
          <p:nvPr/>
        </p:nvSpPr>
        <p:spPr bwMode="auto">
          <a:xfrm>
            <a:off x="0" y="5715000"/>
            <a:ext cx="9272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i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В.М. Васнецов «Витязь на распутье»</a:t>
            </a:r>
          </a:p>
        </p:txBody>
      </p:sp>
    </p:spTree>
  </p:cSld>
  <p:clrMapOvr>
    <a:masterClrMapping/>
  </p:clrMapOvr>
  <p:transition spd="slow" advTm="12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9394" name="Picture 2" descr="C:\Users\Sergei\Downloads\1\thumbphoto11100x765x1x16777215_Ledovo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9275"/>
            <a:ext cx="9144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Заголовок 1"/>
          <p:cNvSpPr txBox="1">
            <a:spLocks/>
          </p:cNvSpPr>
          <p:nvPr/>
        </p:nvSpPr>
        <p:spPr bwMode="auto">
          <a:xfrm>
            <a:off x="179388" y="5715000"/>
            <a:ext cx="8964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i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М.И. Авилов «Ледовое побоище»</a:t>
            </a:r>
          </a:p>
        </p:txBody>
      </p:sp>
    </p:spTree>
  </p:cSld>
  <p:clrMapOvr>
    <a:masterClrMapping/>
  </p:clrMapOvr>
  <p:transition spd="slow" advTm="12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:\Users\Sergei\Downloads\1\Шишкин рож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338" y="404813"/>
            <a:ext cx="9177338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1116013" y="5691188"/>
            <a:ext cx="8229600" cy="1143000"/>
          </a:xfrm>
        </p:spPr>
        <p:txBody>
          <a:bodyPr/>
          <a:lstStyle/>
          <a:p>
            <a:pPr eaLnBrk="1" hangingPunct="1"/>
            <a:r>
              <a:rPr lang="ru-RU" i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И.И. Шишкин «Рожь»</a:t>
            </a:r>
          </a:p>
        </p:txBody>
      </p:sp>
    </p:spTree>
  </p:cSld>
  <p:clrMapOvr>
    <a:masterClrMapping/>
  </p:clrMapOvr>
  <p:transition spd="slow" advTm="12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0418" name="Picture 3" descr="C:\Users\Sergei\Downloads\1\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914400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Заголовок 1"/>
          <p:cNvSpPr txBox="1">
            <a:spLocks/>
          </p:cNvSpPr>
          <p:nvPr/>
        </p:nvSpPr>
        <p:spPr bwMode="auto">
          <a:xfrm>
            <a:off x="-107950" y="5876925"/>
            <a:ext cx="9251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i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А.П. Бубнов «Утро на Куликовом поле»</a:t>
            </a:r>
          </a:p>
        </p:txBody>
      </p:sp>
    </p:spTree>
  </p:cSld>
  <p:clrMapOvr>
    <a:masterClrMapping/>
  </p:clrMapOvr>
  <p:transition spd="slow" advTm="12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42" name="Picture 2" descr="C:\Users\Sergei\Downloads\1\1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2150"/>
            <a:ext cx="9147175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Заголовок 1"/>
          <p:cNvSpPr txBox="1">
            <a:spLocks/>
          </p:cNvSpPr>
          <p:nvPr/>
        </p:nvSpPr>
        <p:spPr bwMode="auto">
          <a:xfrm>
            <a:off x="0" y="5876925"/>
            <a:ext cx="9467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i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В.И. Суриков «Утро стрелецкой казни»</a:t>
            </a:r>
          </a:p>
        </p:txBody>
      </p:sp>
    </p:spTree>
  </p:cSld>
  <p:clrMapOvr>
    <a:masterClrMapping/>
  </p:clrMapOvr>
  <p:transition spd="slow" advTm="12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2466" name="Picture 2" descr="C:\Users\Sergei\Downloads\1\boyarynya-morozova-18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175"/>
            <a:ext cx="917416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Заголовок 1"/>
          <p:cNvSpPr txBox="1">
            <a:spLocks/>
          </p:cNvSpPr>
          <p:nvPr/>
        </p:nvSpPr>
        <p:spPr bwMode="auto">
          <a:xfrm>
            <a:off x="34925" y="5876925"/>
            <a:ext cx="9290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i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В.И. Суриков «Боярыня Морозова»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3490" name="Picture 2" descr="C:\Users\Sergei\Downloads\1\степан-разин-1906-русский-музей-петербур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713"/>
            <a:ext cx="91440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Заголовок 1"/>
          <p:cNvSpPr txBox="1">
            <a:spLocks/>
          </p:cNvSpPr>
          <p:nvPr/>
        </p:nvSpPr>
        <p:spPr bwMode="auto">
          <a:xfrm>
            <a:off x="-1908175" y="5718175"/>
            <a:ext cx="114696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i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В.И. Суриков «Степан Разин»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4514" name="Picture 2" descr="C:\Users\Sergei\Downloads\1\0Surikov_VidPamyatPetru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9275"/>
            <a:ext cx="91440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Заголовок 1"/>
          <p:cNvSpPr txBox="1">
            <a:spLocks/>
          </p:cNvSpPr>
          <p:nvPr/>
        </p:nvSpPr>
        <p:spPr bwMode="auto">
          <a:xfrm>
            <a:off x="-252413" y="5876925"/>
            <a:ext cx="9777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i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В.И. Суриков «Памятник Петру 1 на Сенатской площади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58963"/>
            <a:ext cx="6400800" cy="15700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39" name="Заголовок 1"/>
          <p:cNvSpPr txBox="1">
            <a:spLocks/>
          </p:cNvSpPr>
          <p:nvPr/>
        </p:nvSpPr>
        <p:spPr bwMode="auto">
          <a:xfrm>
            <a:off x="3924300" y="4076700"/>
            <a:ext cx="6400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1200" b="1" i="1">
                <a:latin typeface="Times New Roman" pitchFamily="18" charset="0"/>
                <a:cs typeface="Times New Roman" pitchFamily="18" charset="0"/>
              </a:rPr>
              <a:t>Авторы: С.С. ЛАПУХИН</a:t>
            </a:r>
          </a:p>
          <a:p>
            <a:pPr algn="ctr"/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К. И. Федюнина</a:t>
            </a:r>
          </a:p>
          <a:p>
            <a:pPr algn="ctr"/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М. А. Старочкина</a:t>
            </a:r>
          </a:p>
          <a:p>
            <a:pPr algn="ctr"/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Н. В. Нефедьева</a:t>
            </a:r>
          </a:p>
        </p:txBody>
      </p:sp>
    </p:spTree>
  </p:cSld>
  <p:clrMapOvr>
    <a:masterClrMapping/>
  </p:clrMapOvr>
  <p:transition spd="slow" advTm="12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986" name="Picture 3" descr="C:\Users\Sergei\Downloads\1\Левитан Березовая рощ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9275"/>
            <a:ext cx="91725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Заголовок 1"/>
          <p:cNvSpPr txBox="1">
            <a:spLocks/>
          </p:cNvSpPr>
          <p:nvPr/>
        </p:nvSpPr>
        <p:spPr bwMode="auto">
          <a:xfrm>
            <a:off x="107950" y="6021388"/>
            <a:ext cx="84963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i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И.И. Левитан «Берёзовая роща»</a:t>
            </a:r>
          </a:p>
        </p:txBody>
      </p:sp>
    </p:spTree>
  </p:cSld>
  <p:clrMapOvr>
    <a:masterClrMapping/>
  </p:clrMapOvr>
  <p:transition spd="slow" advTm="12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3" descr="C:\Users\Sergei\Downloads\1\Левитан Золотая осе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44538"/>
            <a:ext cx="91440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179388" y="5805488"/>
            <a:ext cx="8229600" cy="1143000"/>
          </a:xfrm>
        </p:spPr>
        <p:txBody>
          <a:bodyPr/>
          <a:lstStyle/>
          <a:p>
            <a:pPr eaLnBrk="1" hangingPunct="1"/>
            <a:r>
              <a:rPr lang="ru-RU" i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И.И. Левитан «Золотая осень»</a:t>
            </a:r>
          </a:p>
        </p:txBody>
      </p:sp>
    </p:spTree>
  </p:cSld>
  <p:clrMapOvr>
    <a:masterClrMapping/>
  </p:clrMapOvr>
  <p:transition spd="slow" advTm="12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8229600" cy="498475"/>
          </a:xfrm>
        </p:spPr>
        <p:txBody>
          <a:bodyPr/>
          <a:lstStyle/>
          <a:p>
            <a:pPr eaLnBrk="1" hangingPunct="1"/>
            <a:r>
              <a:rPr lang="ru-RU" smtClean="0"/>
              <a:t>л</a:t>
            </a:r>
          </a:p>
        </p:txBody>
      </p:sp>
      <p:pic>
        <p:nvPicPr>
          <p:cNvPr id="44034" name="Picture 2" descr="C:\Users\Sergei\Downloads\1\435-levitan-u-omu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3888"/>
            <a:ext cx="9077325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2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6082" name="Picture 2" descr="C:\Users\Sergei\Downloads\1\25341_ivan-ivanovich-shishkin_les_medvedi_utro-v_2000x1355_(www.GdeFon.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250"/>
            <a:ext cx="91440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2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7106" name="Picture 2" descr="C:\Users\Sergei\Downloads\1\Шишкин Дубовая рощ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175"/>
            <a:ext cx="91440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Заголовок 1"/>
          <p:cNvSpPr txBox="1">
            <a:spLocks/>
          </p:cNvSpPr>
          <p:nvPr/>
        </p:nvSpPr>
        <p:spPr bwMode="auto">
          <a:xfrm>
            <a:off x="1476375" y="56832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i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И.И. Шишкин «Дубы. Вечер»</a:t>
            </a:r>
          </a:p>
        </p:txBody>
      </p:sp>
    </p:spTree>
  </p:cSld>
  <p:clrMapOvr>
    <a:masterClrMapping/>
  </p:clrMapOvr>
  <p:transition spd="slow" advTm="12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8130" name="Picture 2" descr="C:\Users\Sergei\Downloads\1\levitan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713"/>
            <a:ext cx="9144000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Заголовок 1"/>
          <p:cNvSpPr txBox="1">
            <a:spLocks/>
          </p:cNvSpPr>
          <p:nvPr/>
        </p:nvSpPr>
        <p:spPr bwMode="auto">
          <a:xfrm>
            <a:off x="395288" y="5876925"/>
            <a:ext cx="87836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i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И.И. Левитан «Над вечным покоем»</a:t>
            </a:r>
          </a:p>
        </p:txBody>
      </p:sp>
    </p:spTree>
  </p:cSld>
  <p:clrMapOvr>
    <a:masterClrMapping/>
  </p:clrMapOvr>
  <p:transition spd="slow" advTm="12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9154" name="Picture 2" descr="C:\Users\Sergei\Downloads\1\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91440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Заголовок 1"/>
          <p:cNvSpPr txBox="1">
            <a:spLocks/>
          </p:cNvSpPr>
          <p:nvPr/>
        </p:nvSpPr>
        <p:spPr bwMode="auto">
          <a:xfrm>
            <a:off x="34925" y="5732463"/>
            <a:ext cx="9001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i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И.Е. Репин «Бурлаки на Волге»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133</TotalTime>
  <Words>113</Words>
  <Application>Microsoft Office PowerPoint</Application>
  <PresentationFormat>On-screen Show (4:3)</PresentationFormat>
  <Paragraphs>31</Paragraphs>
  <Slides>25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10</vt:i4>
      </vt:variant>
      <vt:variant>
        <vt:lpstr>Заголовки слайдов</vt:lpstr>
      </vt:variant>
      <vt:variant>
        <vt:i4>25</vt:i4>
      </vt:variant>
    </vt:vector>
  </HeadingPairs>
  <TitlesOfParts>
    <vt:vector size="41" baseType="lpstr">
      <vt:lpstr>Arial</vt:lpstr>
      <vt:lpstr>Constantia</vt:lpstr>
      <vt:lpstr>Wingdings</vt:lpstr>
      <vt:lpstr>Calibri</vt:lpstr>
      <vt:lpstr>Garamond</vt:lpstr>
      <vt:lpstr>Times New Roman</vt:lpstr>
      <vt:lpstr>Кутюр</vt:lpstr>
      <vt:lpstr>Тема Office</vt:lpstr>
      <vt:lpstr>1_Тема Office</vt:lpstr>
      <vt:lpstr>Кутюр</vt:lpstr>
      <vt:lpstr>Кутюр</vt:lpstr>
      <vt:lpstr>Кутюр</vt:lpstr>
      <vt:lpstr>Кутюр</vt:lpstr>
      <vt:lpstr>Кутюр</vt:lpstr>
      <vt:lpstr>Кутюр</vt:lpstr>
      <vt:lpstr>Кутюр</vt:lpstr>
      <vt:lpstr>Лики России</vt:lpstr>
      <vt:lpstr>И.И. Шишкин «Рожь»</vt:lpstr>
      <vt:lpstr>Слайд 3</vt:lpstr>
      <vt:lpstr>И.И. Левитан «Золотая осень»</vt:lpstr>
      <vt:lpstr>л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</dc:creator>
  <cp:lastModifiedBy>nastya.cherepneva</cp:lastModifiedBy>
  <cp:revision>19</cp:revision>
  <dcterms:created xsi:type="dcterms:W3CDTF">2012-09-23T09:18:07Z</dcterms:created>
  <dcterms:modified xsi:type="dcterms:W3CDTF">2012-12-17T12:18:49Z</dcterms:modified>
</cp:coreProperties>
</file>