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61" r:id="rId4"/>
    <p:sldId id="265" r:id="rId5"/>
    <p:sldId id="267" r:id="rId6"/>
    <p:sldId id="262" r:id="rId7"/>
    <p:sldId id="268" r:id="rId8"/>
    <p:sldId id="263" r:id="rId9"/>
    <p:sldId id="264" r:id="rId10"/>
    <p:sldId id="269" r:id="rId11"/>
    <p:sldId id="258" r:id="rId12"/>
    <p:sldId id="270" r:id="rId13"/>
    <p:sldId id="260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A07E-96A3-44C1-B07B-9F245BED276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F6C3-098D-422B-B78F-FE1330F3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95B5-83BD-4BC6-85AE-B6B622697EF4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1E83-9785-46B2-A8E3-D2C4C547C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8D1F-D5A5-4A86-94D8-89C4E7804FB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BFD1-EC51-461F-91C8-1FC6C922E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3949-FDDB-4B16-A1BB-CC06CB34CF67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109E-97FE-4B9B-A18A-051801620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0922-4E09-41A5-B2FF-D530D8491C2A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ABDE-2F88-42AC-BD52-747F5120C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F960-B777-418B-A106-9A36D74E70B1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5E3B-BA2C-44C3-8D40-10539B25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0759-DF66-47A5-B5CE-EC78BBE2B75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B6A0-7764-4C69-BC78-ADF084AC9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8654-4355-4B7C-83F9-78F2321CA004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9E96-93E2-445F-A0C9-D503665D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41C6-065A-4247-A4A5-EB10991355A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88FB-BA7A-41D8-BE16-A10057970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97E2-45BF-48FE-8EB5-6CB1910BF28E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58B4-353A-4DE0-9A5D-BA9DED55D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278B-8804-48AF-B9F4-774C1641AD94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D3CF-0961-42C6-AF3F-CBBEAB7F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76895A1-DE62-4227-A297-BE09AE69DE1D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C13C87-E867-4E9E-A021-960D940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n-mebelon.ru/zamok-frederiksborg-kommenty-liveinternet-russkij-servis-onlajn-dnevnik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2052638"/>
            <a:ext cx="2228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0"/>
            <a:ext cx="892968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4813"/>
            <a:ext cx="2235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1403350" y="3244850"/>
            <a:ext cx="6373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СКАЗКИ ДАТСКОЙ КОРОЛЕВЫ</a:t>
            </a:r>
          </a:p>
          <a:p>
            <a:endParaRPr lang="ru-RU" sz="2800" b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Королевство ДАНИЯ. Европа.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15888"/>
            <a:ext cx="3457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08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781300"/>
            <a:ext cx="4529137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user\Documents\аДания\Assepoester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6207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4775"/>
            <a:ext cx="22288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476500"/>
            <a:ext cx="7143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user\Desktop\Дания\Doornroosj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695825"/>
            <a:ext cx="16684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user\Desktop\Дания\2688523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3975" y="163513"/>
            <a:ext cx="43053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1975"/>
            <a:ext cx="5003800" cy="237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Указ!</a:t>
            </a:r>
            <a:br>
              <a:rPr lang="ru-RU" dirty="0"/>
            </a:br>
            <a:r>
              <a:rPr lang="ru-RU" sz="1800" dirty="0">
                <a:solidFill>
                  <a:schemeClr val="tx2"/>
                </a:solidFill>
              </a:rPr>
              <a:t>Дата подписания: 25 сентября 2012</a:t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Место подписания: Книжное королевство, </a:t>
            </a:r>
            <a:r>
              <a:rPr lang="ru-RU" sz="1800" dirty="0" err="1">
                <a:solidFill>
                  <a:schemeClr val="tx2"/>
                </a:solidFill>
              </a:rPr>
              <a:t>ул</a:t>
            </a:r>
            <a:r>
              <a:rPr lang="ru-RU" sz="1800" dirty="0">
                <a:solidFill>
                  <a:schemeClr val="tx2"/>
                </a:solidFill>
              </a:rPr>
              <a:t> Станиславского, 29</a:t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Данным правом Датской королевы ПОВЕЛЕ</a:t>
            </a:r>
            <a:r>
              <a:rPr lang="ru-RU" sz="2000" dirty="0">
                <a:solidFill>
                  <a:schemeClr val="tx2"/>
                </a:solidFill>
              </a:rPr>
              <a:t>ВАЮ</a:t>
            </a:r>
            <a:r>
              <a:rPr lang="ru-RU" dirty="0"/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63" y="1484313"/>
            <a:ext cx="34290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52863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user\Desktop\Дания\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963" y="2695575"/>
            <a:ext cx="1238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http://don-mebelon.ru/zamok-frederiksborg-kommenty-liveinternet-russkij-servis-onlajn-dnevnikov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/>
              <a:t>http://velolive.com/uploads/posts/2012-05/1336317680_06_giro-d-italia-2012-ida-davidsen.jpg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619125"/>
            <a:ext cx="66675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user\Desktop\Дания\Doornroosje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0350" y="454025"/>
            <a:ext cx="838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513"/>
            <a:ext cx="666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0796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6900" y="104775"/>
            <a:ext cx="1914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667250"/>
            <a:ext cx="6696075" cy="1425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Фредериксборг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6191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user\Desktop\Дания\Assepoeste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3789363"/>
            <a:ext cx="26876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661025"/>
            <a:ext cx="6511925" cy="1193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Замок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Кронборг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6113463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292350"/>
            <a:ext cx="6848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3788"/>
            <a:ext cx="287813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6413" y="69850"/>
            <a:ext cx="48275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Users\user\Desktop\Дания\18m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6713" y="4573588"/>
            <a:ext cx="14287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2308225" cy="34750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0350"/>
            <a:ext cx="5676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22922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4729163"/>
            <a:ext cx="31369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731838"/>
            <a:ext cx="7148512" cy="21209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4800" dirty="0" smtClean="0">
                <a:latin typeface="Arial Black" pitchFamily="34" charset="0"/>
              </a:rPr>
              <a:t>Бутерброд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3926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371975"/>
            <a:ext cx="21605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LEGO</a:t>
            </a: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533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879725"/>
            <a:ext cx="54292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user\Desktop\Дания\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8" y="115888"/>
            <a:ext cx="3306762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962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user\Desktop\Дания\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476250"/>
            <a:ext cx="9715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770</TotalTime>
  <Words>33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Palatino Linotype</vt:lpstr>
      <vt:lpstr>Arial</vt:lpstr>
      <vt:lpstr>Wingdings</vt:lpstr>
      <vt:lpstr>Calibri</vt:lpstr>
      <vt:lpstr>Arial Black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Слайд 1</vt:lpstr>
      <vt:lpstr>Слайд 2</vt:lpstr>
      <vt:lpstr>Слайд 3</vt:lpstr>
      <vt:lpstr>Фредериксборг</vt:lpstr>
      <vt:lpstr>Замок Кронборг</vt:lpstr>
      <vt:lpstr>Слайд 6</vt:lpstr>
      <vt:lpstr>Слайд 7</vt:lpstr>
      <vt:lpstr>LEGO</vt:lpstr>
      <vt:lpstr>Слайд 9</vt:lpstr>
      <vt:lpstr>Слайд 10</vt:lpstr>
      <vt:lpstr>Слайд 11</vt:lpstr>
      <vt:lpstr>Слайд 12</vt:lpstr>
      <vt:lpstr>Указ! Дата подписания: 25 сентября 2012 Место подписания: Книжное королевство, ул Станиславского, 29 Данным правом Датской королевы ПОВЕЛЕВАЮ: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датской королевы</dc:title>
  <dc:creator>user</dc:creator>
  <cp:lastModifiedBy>User</cp:lastModifiedBy>
  <cp:revision>27</cp:revision>
  <dcterms:created xsi:type="dcterms:W3CDTF">2012-09-16T03:33:39Z</dcterms:created>
  <dcterms:modified xsi:type="dcterms:W3CDTF">2012-11-27T17:24:09Z</dcterms:modified>
</cp:coreProperties>
</file>