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553D-0B25-4B78-89B3-D34C2169991B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00EC-48A8-4E89-9773-437EA4488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58A2-BB63-413A-AE77-ACEA9B05FCC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D4D4-E4F7-41F6-9695-CD08FD4F7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F6AE-F123-4289-92C0-3E7DE4A36DC4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2C98-861C-4AF5-8C97-74FB42C5B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A526-2017-494D-B3F2-C85299424610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9AA8-3E43-47CA-ACB6-510958325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7D35-8BFA-4ED1-BB76-00F15274E551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2514-7585-44A7-8492-AE6513E4C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743D-E7BD-4E60-9658-3EE556F7EC93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240B9-0179-4E24-8965-BE1CDD711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4F49-2112-4C26-854D-9E704D054ABC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EE5A-BE08-4B48-9B1A-8A19E5F17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184-D397-45F4-9158-D9119FF3702E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88CD-BF6C-4146-851B-BFCB290AF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F5B3-076E-43B4-9326-A5D92A4DADF6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E15C-D5EC-4762-B23E-E22505F75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C14F-BB92-4A2B-AC14-DDF424C3B9CF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57DB-F18F-46F9-80EA-81A6110B8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EB84-6EB5-404A-879C-5877DCEC2D99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F3EE-85EE-47EC-95A6-F6B582911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70A6C-BB22-4232-AA23-DE6424D221C3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16BECA-E0EB-4880-9852-867B206E5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14375" y="857250"/>
            <a:ext cx="7772400" cy="4714875"/>
          </a:xfrm>
        </p:spPr>
        <p:txBody>
          <a:bodyPr/>
          <a:lstStyle/>
          <a:p>
            <a:r>
              <a:rPr lang="ru-RU" sz="2200" i="1" smtClean="0">
                <a:cs typeface="Aharoni" pitchFamily="2" charset="-79"/>
              </a:rPr>
              <a:t>Государственное бюджетное образовательное учреждение детский сад комбинированного вида </a:t>
            </a:r>
            <a:r>
              <a:rPr lang="ru-RU" sz="2200" b="1" i="1" smtClean="0"/>
              <a:t>№2034.</a:t>
            </a:r>
            <a:br>
              <a:rPr lang="ru-RU" sz="2200" b="1" i="1" smtClean="0"/>
            </a:br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1800" b="1" i="1" smtClean="0"/>
              <a:t>Выполнила и провела:</a:t>
            </a:r>
            <a:br>
              <a:rPr lang="ru-RU" sz="1800" b="1" i="1" smtClean="0"/>
            </a:br>
            <a:r>
              <a:rPr lang="ru-RU" sz="1800" b="1" i="1" smtClean="0"/>
              <a:t> педагог дополнительного образования по </a:t>
            </a:r>
            <a:br>
              <a:rPr lang="ru-RU" sz="1800" b="1" i="1" smtClean="0"/>
            </a:br>
            <a:r>
              <a:rPr lang="ru-RU" sz="1800" b="1" i="1" smtClean="0"/>
              <a:t>лего</a:t>
            </a:r>
            <a:br>
              <a:rPr lang="ru-RU" sz="1800" b="1" i="1" smtClean="0"/>
            </a:br>
            <a:r>
              <a:rPr lang="ru-RU" sz="1800" b="1" i="1" smtClean="0"/>
              <a:t> Климова Жанна Николаевна</a:t>
            </a:r>
            <a:br>
              <a:rPr lang="ru-RU" sz="1800" b="1" i="1" smtClean="0"/>
            </a:br>
            <a:r>
              <a:rPr lang="ru-RU" sz="1800" b="1" i="1" smtClean="0"/>
              <a:t/>
            </a:r>
            <a:br>
              <a:rPr lang="ru-RU" sz="1800" b="1" i="1" smtClean="0"/>
            </a:br>
            <a:r>
              <a:rPr lang="ru-RU" sz="1800" b="1" i="1" smtClean="0"/>
              <a:t/>
            </a:r>
            <a:br>
              <a:rPr lang="ru-RU" sz="1800" b="1" i="1" smtClean="0"/>
            </a:br>
            <a:r>
              <a:rPr lang="ru-RU" sz="1800" b="1" i="1" smtClean="0"/>
              <a:t/>
            </a:r>
            <a:br>
              <a:rPr lang="ru-RU" sz="1800" b="1" i="1" smtClean="0"/>
            </a:br>
            <a:r>
              <a:rPr lang="ru-RU" sz="1800" b="1" i="1" smtClean="0"/>
              <a:t/>
            </a:r>
            <a:br>
              <a:rPr lang="ru-RU" sz="1800" b="1" i="1" smtClean="0"/>
            </a:br>
            <a:r>
              <a:rPr lang="ru-RU" sz="1800" b="1" i="1" smtClean="0"/>
              <a:t>Москва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25" y="1143000"/>
            <a:ext cx="3643313" cy="3214688"/>
          </a:xfrm>
        </p:spPr>
        <p:txBody>
          <a:bodyPr/>
          <a:lstStyle/>
          <a:p>
            <a:r>
              <a:rPr lang="ru-RU" sz="2000" b="1" i="1" u="sng" smtClean="0"/>
              <a:t/>
            </a:r>
            <a:br>
              <a:rPr lang="ru-RU" sz="2000" b="1" i="1" u="sng" smtClean="0"/>
            </a:br>
            <a:r>
              <a:rPr lang="ru-RU" sz="2000" b="1" i="1" u="sng" smtClean="0"/>
              <a:t>Плотник:</a:t>
            </a: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> </a:t>
            </a:r>
            <a:br>
              <a:rPr lang="ru-RU" sz="2000" i="1" smtClean="0"/>
            </a:br>
            <a:r>
              <a:rPr lang="ru-RU" sz="1600" b="1" i="1" smtClean="0"/>
              <a:t>Летят опилки белые,</a:t>
            </a:r>
            <a:br>
              <a:rPr lang="ru-RU" sz="1600" b="1" i="1" smtClean="0"/>
            </a:br>
            <a:r>
              <a:rPr lang="ru-RU" sz="1600" b="1" i="1" smtClean="0"/>
              <a:t>Летят из-под пилы.</a:t>
            </a:r>
            <a:br>
              <a:rPr lang="ru-RU" sz="1600" b="1" i="1" smtClean="0"/>
            </a:br>
            <a:r>
              <a:rPr lang="ru-RU" sz="1600" b="1" i="1" smtClean="0"/>
              <a:t>Это плотник делает</a:t>
            </a:r>
            <a:br>
              <a:rPr lang="ru-RU" sz="1600" b="1" i="1" smtClean="0"/>
            </a:br>
            <a:r>
              <a:rPr lang="ru-RU" sz="1600" b="1" i="1" smtClean="0"/>
              <a:t>Рамы и полы.</a:t>
            </a:r>
            <a:br>
              <a:rPr lang="ru-RU" sz="1600" b="1" i="1" smtClean="0"/>
            </a:br>
            <a:r>
              <a:rPr lang="ru-RU" sz="1600" b="1" i="1" smtClean="0"/>
              <a:t> </a:t>
            </a:r>
            <a:br>
              <a:rPr lang="ru-RU" sz="1600" b="1" i="1" smtClean="0"/>
            </a:br>
            <a:r>
              <a:rPr lang="ru-RU" sz="1600" b="1" i="1" smtClean="0"/>
              <a:t>Топором, рубанком</a:t>
            </a:r>
            <a:br>
              <a:rPr lang="ru-RU" sz="1600" b="1" i="1" smtClean="0"/>
            </a:br>
            <a:r>
              <a:rPr lang="ru-RU" sz="1600" b="1" i="1" smtClean="0"/>
              <a:t>Выстругивает планки.</a:t>
            </a:r>
            <a:br>
              <a:rPr lang="ru-RU" sz="1600" b="1" i="1" smtClean="0"/>
            </a:br>
            <a:r>
              <a:rPr lang="ru-RU" sz="1600" b="1" i="1" smtClean="0"/>
              <a:t>Сделал подоконники</a:t>
            </a:r>
            <a:br>
              <a:rPr lang="ru-RU" sz="1600" b="1" i="1" smtClean="0"/>
            </a:br>
            <a:r>
              <a:rPr lang="ru-RU" sz="1600" b="1" i="1" smtClean="0"/>
              <a:t>Без сучка-задоринки.</a:t>
            </a:r>
            <a:r>
              <a:rPr lang="ru-RU" sz="2000" b="1" i="1" smtClean="0"/>
              <a:t/>
            </a:r>
            <a:br>
              <a:rPr lang="ru-RU" sz="2000" b="1" i="1" smtClean="0"/>
            </a:br>
            <a:endParaRPr lang="ru-RU" sz="2000" b="1" i="1" smtClean="0"/>
          </a:p>
        </p:txBody>
      </p:sp>
      <p:pic>
        <p:nvPicPr>
          <p:cNvPr id="22530" name="Содержимое 4" descr="P10100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785938"/>
            <a:ext cx="2644775" cy="3525837"/>
          </a:xfrm>
        </p:spPr>
      </p:pic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1357313" y="428625"/>
            <a:ext cx="657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alibri" pitchFamily="34" charset="0"/>
              </a:rPr>
              <a:t>Двери, рамы сделал – плотник</a:t>
            </a:r>
          </a:p>
          <a:p>
            <a:pPr algn="ctr"/>
            <a:r>
              <a:rPr lang="ru-RU" sz="2000" b="1" i="1">
                <a:latin typeface="Calibri" pitchFamily="34" charset="0"/>
              </a:rPr>
              <a:t>Замечательный работник!</a:t>
            </a:r>
          </a:p>
        </p:txBody>
      </p:sp>
      <p:pic>
        <p:nvPicPr>
          <p:cNvPr id="22532" name="Содержимое 10" descr="28.02.2012 049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4286250"/>
            <a:ext cx="3143250" cy="2357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smtClean="0"/>
              <a:t>А маляр – покрасил краской,</a:t>
            </a:r>
            <a:br>
              <a:rPr lang="ru-RU" sz="2000" b="1" i="1" smtClean="0"/>
            </a:br>
            <a:r>
              <a:rPr lang="ru-RU" sz="2000" b="1" i="1" smtClean="0"/>
              <a:t>Превратил он дом наш в сказку!</a:t>
            </a:r>
          </a:p>
        </p:txBody>
      </p:sp>
      <p:pic>
        <p:nvPicPr>
          <p:cNvPr id="23554" name="Содержимое 3" descr="28.02.2012 0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35731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Содержимое 7" descr="28.02.2012 05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357313"/>
            <a:ext cx="3875088" cy="2905125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1625" y="4214813"/>
            <a:ext cx="61436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000" b="1">
                <a:solidFill>
                  <a:srgbClr val="122100"/>
                </a:solidFill>
              </a:rPr>
              <a:t>Красить комнату пора,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Пригласили маляра.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Но не с кистью и ведром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Наш маляр приходит в дом.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                                                    Вместо кисти он принёс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                                                    Металлический насос.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                                                     Брызжет краска по стене,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                                                     Солнце светится в окне.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                                                                                                       Стали стены голубыми,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                                                                                                        Словно небо в вышине.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                                                                                                         Новый дом почти готов,</a:t>
            </a:r>
            <a:endParaRPr lang="ru-RU" sz="1000" b="1"/>
          </a:p>
          <a:p>
            <a:pPr eaLnBrk="0" hangingPunct="0"/>
            <a:r>
              <a:rPr lang="ru-RU" sz="1000" b="1">
                <a:solidFill>
                  <a:srgbClr val="122100"/>
                </a:solidFill>
              </a:rPr>
              <a:t>                                                                                                          Примет к празднику жильцов.</a:t>
            </a:r>
            <a:endParaRPr lang="ru-RU" sz="1000" b="1"/>
          </a:p>
          <a:p>
            <a:pPr eaLnBrk="0" hangingPunct="0"/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/>
              <a:t>Спасибо за внимание!</a:t>
            </a:r>
          </a:p>
        </p:txBody>
      </p:sp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3286125" y="5715000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solidFill>
                  <a:srgbClr val="122100"/>
                </a:solidFill>
              </a:rPr>
              <a:t>Вот, кто строит этот дом –</a:t>
            </a:r>
            <a:endParaRPr lang="ru-RU" sz="1400" b="1" i="1"/>
          </a:p>
          <a:p>
            <a:pPr eaLnBrk="0" hangingPunct="0"/>
            <a:r>
              <a:rPr lang="ru-RU" sz="1400" b="1" i="1">
                <a:solidFill>
                  <a:srgbClr val="122100"/>
                </a:solidFill>
              </a:rPr>
              <a:t>Дом, в котором мы живём.</a:t>
            </a:r>
            <a:endParaRPr lang="ru-RU" sz="1400" b="1" i="1"/>
          </a:p>
        </p:txBody>
      </p:sp>
      <p:pic>
        <p:nvPicPr>
          <p:cNvPr id="24579" name="Содержимое 3" descr="P10100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7"/>
          </a:xfrm>
        </p:spPr>
        <p:txBody>
          <a:bodyPr/>
          <a:lstStyle/>
          <a:p>
            <a:r>
              <a:rPr lang="ru-RU" sz="2000" i="1" smtClean="0"/>
              <a:t>Московский городской фестиваль- конструирования.</a:t>
            </a:r>
            <a:br>
              <a:rPr lang="ru-RU" sz="2000" i="1" smtClean="0"/>
            </a:br>
            <a:r>
              <a:rPr lang="ru-RU" sz="2000" i="1" smtClean="0"/>
              <a:t> Тема: </a:t>
            </a:r>
            <a:r>
              <a:rPr lang="ru-RU" sz="2000" b="1" i="1" smtClean="0"/>
              <a:t>«Москва вчера, сегодня и завтра» .</a:t>
            </a:r>
            <a:r>
              <a:rPr lang="ru-RU" b="1" i="1" smtClean="0"/>
              <a:t/>
            </a:r>
            <a:br>
              <a:rPr lang="ru-RU" b="1" i="1" smtClean="0"/>
            </a:br>
            <a:endParaRPr lang="ru-RU" b="1" i="1" smtClean="0"/>
          </a:p>
        </p:txBody>
      </p:sp>
      <p:pic>
        <p:nvPicPr>
          <p:cNvPr id="14338" name="Содержимое 4" descr="P10100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071688"/>
            <a:ext cx="4705350" cy="352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Проект на тему: </a:t>
            </a:r>
            <a:br>
              <a:rPr lang="ru-RU" sz="2400" smtClean="0"/>
            </a:br>
            <a:r>
              <a:rPr lang="ru-RU" sz="2400" smtClean="0"/>
              <a:t>«Город в котором мы живём».</a:t>
            </a:r>
          </a:p>
        </p:txBody>
      </p:sp>
      <p:pic>
        <p:nvPicPr>
          <p:cNvPr id="15362" name="Содержимое 3" descr="P101004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4429125"/>
            <a:ext cx="2819400" cy="2114550"/>
          </a:xfrm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500688" y="1428750"/>
            <a:ext cx="32861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Цель проекта: </a:t>
            </a:r>
            <a:r>
              <a:rPr lang="ru-RU" sz="1400">
                <a:latin typeface="Calibri" pitchFamily="34" charset="0"/>
              </a:rPr>
              <a:t>Развития интеллектуальных и творческих  способностей детей дошкольного возраста в совместной деятельности с родителями, членами семей, с педагогами.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r>
              <a:rPr lang="ru-RU" sz="1600" b="1">
                <a:latin typeface="Calibri" pitchFamily="34" charset="0"/>
              </a:rPr>
              <a:t>Задачами проекта являются:</a:t>
            </a:r>
            <a:r>
              <a:rPr lang="ru-RU" sz="1400">
                <a:latin typeface="Calibri" pitchFamily="34" charset="0"/>
              </a:rPr>
              <a:t/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- интеллектуальное развитие детей дошкольного возраста в совместной деятельности;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- развитие творческих способностей и познавательной активности;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- расширение представлений детей об окружающем мире;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- формирование  мотивации  к учебной деятельности и умения работать в команде;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- развитие конструктивных навыков и психологических  процессов;</a:t>
            </a:r>
            <a:br>
              <a:rPr lang="ru-RU" sz="1400">
                <a:latin typeface="Calibri" pitchFamily="34" charset="0"/>
              </a:rPr>
            </a:br>
            <a:r>
              <a:rPr lang="ru-RU" sz="1400">
                <a:latin typeface="Calibri" pitchFamily="34" charset="0"/>
              </a:rPr>
              <a:t>- развитие коммуникативных компетенций.</a:t>
            </a:r>
            <a:br>
              <a:rPr lang="ru-RU" sz="1400">
                <a:latin typeface="Calibri" pitchFamily="34" charset="0"/>
              </a:rPr>
            </a:br>
            <a:endParaRPr lang="ru-RU" sz="1400">
              <a:latin typeface="Calibri" pitchFamily="34" charset="0"/>
            </a:endParaRPr>
          </a:p>
        </p:txBody>
      </p:sp>
      <p:pic>
        <p:nvPicPr>
          <p:cNvPr id="15364" name="Содержимое 4" descr="P10100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71625"/>
            <a:ext cx="20605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4" descr="P10102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4038600" cy="3028950"/>
          </a:xfrm>
        </p:spPr>
      </p:pic>
      <p:pic>
        <p:nvPicPr>
          <p:cNvPr id="16386" name="Содержимое 5" descr="P10102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5004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Содержимое 8" descr="P1010225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5" y="285750"/>
            <a:ext cx="4038600" cy="3028950"/>
          </a:xfrm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14313" y="3565525"/>
            <a:ext cx="5500687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>
                <a:cs typeface="Times New Roman" pitchFamily="18" charset="0"/>
              </a:rPr>
              <a:t>Буду рад я рассказать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О своей работе!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         Надо про нее вам знать –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         Вы же в ней живете.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С мамой ходите в театр,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В магазин, в больницу,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         В школу или в детский сад,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         Чтоб всему учиться.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Хоть имеют все дома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Разные названья,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          Но и церковь и кафе –</a:t>
            </a:r>
            <a:endParaRPr lang="ru-RU" sz="900" b="1" i="1"/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           Это просто…</a:t>
            </a:r>
          </a:p>
          <a:p>
            <a:pPr eaLnBrk="0" hangingPunct="0"/>
            <a:r>
              <a:rPr lang="ru-RU" sz="1600" b="1" i="1">
                <a:cs typeface="Times New Roman" pitchFamily="18" charset="0"/>
              </a:rPr>
              <a:t>Зданья!</a:t>
            </a:r>
            <a:r>
              <a:rPr lang="ru-RU" sz="1600" b="1">
                <a:cs typeface="Times New Roman" pitchFamily="18" charset="0"/>
              </a:rPr>
              <a:t>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3571875"/>
          </a:xfrm>
        </p:spPr>
        <p:txBody>
          <a:bodyPr/>
          <a:lstStyle/>
          <a:p>
            <a:pPr algn="l"/>
            <a:r>
              <a:rPr lang="ru-RU" sz="1400" b="1" i="1" smtClean="0"/>
              <a:t>Нужен домик для машин,</a:t>
            </a:r>
            <a:br>
              <a:rPr lang="ru-RU" sz="1400" b="1" i="1" smtClean="0"/>
            </a:br>
            <a:r>
              <a:rPr lang="ru-RU" sz="1400" b="1" i="1" smtClean="0"/>
              <a:t>Для домашней птицы,</a:t>
            </a:r>
            <a:br>
              <a:rPr lang="ru-RU" sz="1400" b="1" i="1" smtClean="0"/>
            </a:br>
            <a:r>
              <a:rPr lang="ru-RU" sz="1400" b="1" i="1" smtClean="0"/>
              <a:t>Да и человек – не джинн,</a:t>
            </a:r>
            <a:br>
              <a:rPr lang="ru-RU" sz="1400" b="1" i="1" smtClean="0"/>
            </a:br>
            <a:r>
              <a:rPr lang="ru-RU" sz="1400" b="1" i="1" smtClean="0"/>
              <a:t>Чтоб в бутыль селиться.</a:t>
            </a:r>
            <a:br>
              <a:rPr lang="ru-RU" sz="1400" b="1" i="1" smtClean="0"/>
            </a:br>
            <a:r>
              <a:rPr lang="ru-RU" sz="1400" b="1" i="1" smtClean="0"/>
              <a:t> </a:t>
            </a:r>
            <a:br>
              <a:rPr lang="ru-RU" sz="1400" b="1" i="1" smtClean="0"/>
            </a:br>
            <a:r>
              <a:rPr lang="ru-RU" sz="1400" b="1" i="1" smtClean="0"/>
              <a:t>                                           Должен радовать дом глаз,</a:t>
            </a:r>
            <a:br>
              <a:rPr lang="ru-RU" sz="1400" b="1" i="1" smtClean="0"/>
            </a:br>
            <a:r>
              <a:rPr lang="ru-RU" sz="1400" b="1" i="1" smtClean="0"/>
              <a:t>                                           Теплым быть и прочным,</a:t>
            </a:r>
            <a:br>
              <a:rPr lang="ru-RU" sz="1400" b="1" i="1" smtClean="0"/>
            </a:br>
            <a:r>
              <a:rPr lang="ru-RU" sz="1400" b="1" i="1" smtClean="0"/>
              <a:t>                                           Должен свет в нем быть и газ –</a:t>
            </a:r>
            <a:br>
              <a:rPr lang="ru-RU" sz="1400" b="1" i="1" smtClean="0"/>
            </a:br>
            <a:r>
              <a:rPr lang="ru-RU" sz="1400" b="1" i="1" smtClean="0"/>
              <a:t>                                            Всё, что житель хочет.</a:t>
            </a:r>
            <a:br>
              <a:rPr lang="ru-RU" sz="1400" b="1" i="1" smtClean="0"/>
            </a:br>
            <a:r>
              <a:rPr lang="ru-RU" sz="1400" b="1" i="1" smtClean="0"/>
              <a:t> </a:t>
            </a:r>
            <a:br>
              <a:rPr lang="ru-RU" sz="1400" b="1" i="1" smtClean="0"/>
            </a:br>
            <a:r>
              <a:rPr lang="ru-RU" sz="1400" b="1" i="1" smtClean="0"/>
              <a:t>                                                                                                И должна его мечта</a:t>
            </a:r>
            <a:br>
              <a:rPr lang="ru-RU" sz="1400" b="1" i="1" smtClean="0"/>
            </a:br>
            <a:r>
              <a:rPr lang="ru-RU" sz="1400" b="1" i="1" smtClean="0"/>
              <a:t>                                                                                                 Исполняться скоро –</a:t>
            </a:r>
            <a:br>
              <a:rPr lang="ru-RU" sz="1400" b="1" i="1" smtClean="0"/>
            </a:br>
            <a:r>
              <a:rPr lang="ru-RU" sz="1400" b="1" i="1" smtClean="0"/>
              <a:t>                                                                                                 Домик к домику – вот так</a:t>
            </a:r>
            <a:br>
              <a:rPr lang="ru-RU" sz="1400" b="1" i="1" smtClean="0"/>
            </a:br>
            <a:r>
              <a:rPr lang="ru-RU" sz="1400" b="1" i="1" smtClean="0"/>
              <a:t>                                                                                                 Вырастает…</a:t>
            </a:r>
            <a:br>
              <a:rPr lang="ru-RU" sz="1400" b="1" i="1" smtClean="0"/>
            </a:br>
            <a:r>
              <a:rPr lang="ru-RU" sz="1400" b="1" i="1" smtClean="0"/>
              <a:t>                                                                                                   Город!</a:t>
            </a:r>
            <a:br>
              <a:rPr lang="ru-RU" sz="1400" b="1" i="1" smtClean="0"/>
            </a:br>
            <a:r>
              <a:rPr lang="ru-RU" sz="1400" b="1" smtClean="0"/>
              <a:t> </a:t>
            </a:r>
            <a:br>
              <a:rPr lang="ru-RU" sz="1400" b="1" smtClean="0"/>
            </a:br>
            <a:endParaRPr lang="ru-RU" sz="1400" smtClean="0"/>
          </a:p>
        </p:txBody>
      </p:sp>
      <p:pic>
        <p:nvPicPr>
          <p:cNvPr id="17410" name="Содержимое 4" descr="P10102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500438"/>
            <a:ext cx="4038600" cy="3028950"/>
          </a:xfrm>
        </p:spPr>
      </p:pic>
      <p:pic>
        <p:nvPicPr>
          <p:cNvPr id="17411" name="Содержимое 5" descr="P10102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35004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4" descr="P101005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13" y="1500188"/>
            <a:ext cx="5111750" cy="3833812"/>
          </a:xfrm>
        </p:spPr>
      </p:pic>
      <p:sp>
        <p:nvSpPr>
          <p:cNvPr id="18434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1214438"/>
            <a:ext cx="3008312" cy="4691062"/>
          </a:xfrm>
        </p:spPr>
        <p:txBody>
          <a:bodyPr/>
          <a:lstStyle/>
          <a:p>
            <a:endParaRPr lang="ru-RU" b="1" smtClean="0"/>
          </a:p>
          <a:p>
            <a:r>
              <a:rPr lang="ru-RU" smtClean="0"/>
              <a:t> </a:t>
            </a:r>
          </a:p>
          <a:p>
            <a:r>
              <a:rPr lang="ru-RU" smtClean="0"/>
              <a:t>Чтобы простоял сто лет</a:t>
            </a:r>
          </a:p>
          <a:p>
            <a:r>
              <a:rPr lang="ru-RU" smtClean="0"/>
              <a:t>         Дом в жару и стужу,</a:t>
            </a:r>
          </a:p>
          <a:p>
            <a:r>
              <a:rPr lang="ru-RU" smtClean="0"/>
              <a:t>Никаких сомнений нет,</a:t>
            </a:r>
          </a:p>
          <a:p>
            <a:r>
              <a:rPr lang="ru-RU" smtClean="0"/>
              <a:t>         Архитектор нужен!</a:t>
            </a:r>
          </a:p>
          <a:p>
            <a:r>
              <a:rPr lang="ru-RU" smtClean="0"/>
              <a:t>Знаю, где у дома вход,</a:t>
            </a:r>
          </a:p>
          <a:p>
            <a:r>
              <a:rPr lang="ru-RU" smtClean="0"/>
              <a:t>          Где подвал, где крыша,</a:t>
            </a:r>
          </a:p>
          <a:p>
            <a:r>
              <a:rPr lang="ru-RU" smtClean="0"/>
              <a:t>Как к розеткам ток идет,</a:t>
            </a:r>
          </a:p>
          <a:p>
            <a:r>
              <a:rPr lang="ru-RU" smtClean="0"/>
              <a:t>           Что дом пьет, чем дышит.</a:t>
            </a:r>
          </a:p>
          <a:p>
            <a:r>
              <a:rPr lang="ru-RU" smtClean="0"/>
              <a:t>Знаю, сколько батарей</a:t>
            </a:r>
          </a:p>
          <a:p>
            <a:r>
              <a:rPr lang="ru-RU" smtClean="0"/>
              <a:t>          Быть должно в квартире,</a:t>
            </a:r>
          </a:p>
          <a:p>
            <a:r>
              <a:rPr lang="ru-RU" smtClean="0"/>
              <a:t>Сколько окон и дверей,</a:t>
            </a:r>
          </a:p>
          <a:p>
            <a:r>
              <a:rPr lang="ru-RU" smtClean="0"/>
              <a:t>           Ламп, и где какие.</a:t>
            </a:r>
          </a:p>
          <a:p>
            <a:r>
              <a:rPr lang="ru-RU" smtClean="0"/>
              <a:t>Лифт сумею разместить</a:t>
            </a:r>
          </a:p>
          <a:p>
            <a:r>
              <a:rPr lang="ru-RU" smtClean="0"/>
              <a:t>           Грузовой и просто,</a:t>
            </a:r>
          </a:p>
          <a:p>
            <a:r>
              <a:rPr lang="ru-RU" smtClean="0"/>
              <a:t>Чтобы человек войти</a:t>
            </a:r>
          </a:p>
          <a:p>
            <a:r>
              <a:rPr lang="ru-RU" smtClean="0"/>
              <a:t>            Мог любого роста.</a:t>
            </a:r>
          </a:p>
          <a:p>
            <a:endParaRPr lang="ru-RU" smtClean="0"/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1785938" y="571500"/>
            <a:ext cx="6249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Архитектор наш умелый, начертил проект нам смело!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9" descr="P10100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8875"/>
            <a:ext cx="404177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Содержимое 3" descr="28.02.2012 05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1500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Содержимое 9" descr="28.02.2012 055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85813" y="4000500"/>
            <a:ext cx="3379787" cy="253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28625" y="3929063"/>
            <a:ext cx="8286750" cy="2714625"/>
          </a:xfrm>
        </p:spPr>
        <p:txBody>
          <a:bodyPr/>
          <a:lstStyle/>
          <a:p>
            <a:pPr algn="l"/>
            <a:r>
              <a:rPr lang="ru-RU" sz="1100" b="1" smtClean="0"/>
              <a:t/>
            </a:r>
            <a:br>
              <a:rPr lang="ru-RU" sz="1100" b="1" smtClean="0"/>
            </a:br>
            <a:r>
              <a:rPr lang="ru-RU" sz="1100" smtClean="0"/>
              <a:t> </a:t>
            </a:r>
            <a:br>
              <a:rPr lang="ru-RU" sz="1100" smtClean="0"/>
            </a:br>
            <a:r>
              <a:rPr lang="ru-RU" sz="1400" b="1" smtClean="0"/>
              <a:t>Для строителя привычно</a:t>
            </a:r>
            <a:br>
              <a:rPr lang="ru-RU" sz="1400" b="1" smtClean="0"/>
            </a:br>
            <a:r>
              <a:rPr lang="ru-RU" sz="1400" b="1" smtClean="0"/>
              <a:t>Строить новый дом кирпичный.</a:t>
            </a:r>
            <a:br>
              <a:rPr lang="ru-RU" sz="1400" b="1" smtClean="0"/>
            </a:br>
            <a:r>
              <a:rPr lang="ru-RU" sz="1400" b="1" smtClean="0"/>
              <a:t>Экскаватором Степан</a:t>
            </a:r>
            <a:br>
              <a:rPr lang="ru-RU" sz="1400" b="1" smtClean="0"/>
            </a:br>
            <a:r>
              <a:rPr lang="ru-RU" sz="1400" b="1" smtClean="0"/>
              <a:t>Вырыл в поле котлован, </a:t>
            </a:r>
            <a:br>
              <a:rPr lang="ru-RU" sz="1400" b="1" smtClean="0"/>
            </a:br>
            <a:r>
              <a:rPr lang="ru-RU" sz="1400" b="1" smtClean="0"/>
              <a:t>                                                            В землю вбил большие сваи,</a:t>
            </a:r>
            <a:br>
              <a:rPr lang="ru-RU" sz="1400" b="1" smtClean="0"/>
            </a:br>
            <a:r>
              <a:rPr lang="ru-RU" sz="1400" b="1" smtClean="0"/>
              <a:t>                                                            А теперь цемент мешает,</a:t>
            </a:r>
            <a:br>
              <a:rPr lang="ru-RU" sz="1400" b="1" smtClean="0"/>
            </a:br>
            <a:r>
              <a:rPr lang="ru-RU" sz="1400" b="1" smtClean="0"/>
              <a:t>                                                            Ровно кирпичи кладет –</a:t>
            </a:r>
            <a:br>
              <a:rPr lang="ru-RU" sz="1400" b="1" smtClean="0"/>
            </a:br>
            <a:r>
              <a:rPr lang="ru-RU" sz="1400" b="1" smtClean="0"/>
              <a:t>                                                             Ветер щелки не найдет.</a:t>
            </a:r>
            <a:br>
              <a:rPr lang="ru-RU" sz="1400" b="1" smtClean="0"/>
            </a:br>
            <a:r>
              <a:rPr lang="ru-RU" sz="1400" b="1" smtClean="0"/>
              <a:t> </a:t>
            </a:r>
            <a:br>
              <a:rPr lang="ru-RU" sz="1400" b="1" smtClean="0"/>
            </a:br>
            <a:r>
              <a:rPr lang="ru-RU" sz="1400" b="1" smtClean="0"/>
              <a:t>                                                                                                                                  Кирпичи с земли Степану</a:t>
            </a:r>
            <a:br>
              <a:rPr lang="ru-RU" sz="1400" b="1" smtClean="0"/>
            </a:br>
            <a:r>
              <a:rPr lang="ru-RU" sz="1400" b="1" smtClean="0"/>
              <a:t>                                                                                                                                   Поднимать сподручно краном.</a:t>
            </a:r>
            <a:br>
              <a:rPr lang="ru-RU" sz="1400" b="1" smtClean="0"/>
            </a:br>
            <a:r>
              <a:rPr lang="ru-RU" sz="1400" b="1" smtClean="0"/>
              <a:t>                                                                                                                                    Вот и новый дом готов,</a:t>
            </a:r>
            <a:br>
              <a:rPr lang="ru-RU" sz="1400" b="1" smtClean="0"/>
            </a:br>
            <a:r>
              <a:rPr lang="ru-RU" sz="1400" b="1" smtClean="0"/>
              <a:t>                                                                                                                                    Запускать пора котов!</a:t>
            </a:r>
            <a:r>
              <a:rPr lang="ru-RU" sz="1100" smtClean="0"/>
              <a:t/>
            </a:r>
            <a:br>
              <a:rPr lang="ru-RU" sz="1100" smtClean="0"/>
            </a:br>
            <a:endParaRPr lang="ru-RU" sz="1100" smtClean="0"/>
          </a:p>
        </p:txBody>
      </p:sp>
      <p:pic>
        <p:nvPicPr>
          <p:cNvPr id="20482" name="Содержимое 4" descr="P10100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928688"/>
            <a:ext cx="3633787" cy="2725737"/>
          </a:xfrm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286000" y="142875"/>
            <a:ext cx="5357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alibri" pitchFamily="34" charset="0"/>
              </a:rPr>
              <a:t>А строитель строил – дом,</a:t>
            </a:r>
          </a:p>
          <a:p>
            <a:pPr algn="ctr"/>
            <a:r>
              <a:rPr lang="ru-RU" sz="2000" b="1" i="1">
                <a:latin typeface="Calibri" pitchFamily="34" charset="0"/>
              </a:rPr>
              <a:t>Чтобы люди жили в нём!</a:t>
            </a:r>
          </a:p>
        </p:txBody>
      </p:sp>
      <p:pic>
        <p:nvPicPr>
          <p:cNvPr id="20484" name="Содержимое 5" descr="P10100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000250"/>
            <a:ext cx="36099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4" descr="28.02.2012 0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4038600" cy="3028950"/>
          </a:xfrm>
        </p:spPr>
      </p:pic>
      <p:pic>
        <p:nvPicPr>
          <p:cNvPr id="21506" name="Содержимое 7" descr="28.02.2012 0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21456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Содержимое 12" descr="28.02.2012 054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" y="3571875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413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Aharoni</vt:lpstr>
      <vt:lpstr>Times New Roman</vt:lpstr>
      <vt:lpstr>Тема Office</vt:lpstr>
      <vt:lpstr>Государственное бюджетное образовательное учреждение детский сад комбинированного вида №2034.  Выполнила и провела:  педагог дополнительного образования по  лего  Климова Жанна Николаевна     Москва 2012</vt:lpstr>
      <vt:lpstr>Московский городской фестиваль- конструирования.  Тема: «Москва вчера, сегодня и завтра» . </vt:lpstr>
      <vt:lpstr>Проект на тему:  «Город в котором мы живём».</vt:lpstr>
      <vt:lpstr>Слайд 4</vt:lpstr>
      <vt:lpstr>Нужен домик для машин, Для домашней птицы, Да и человек – не джинн, Чтоб в бутыль селиться.                                              Должен радовать дом глаз,                                            Теплым быть и прочным,                                            Должен свет в нем быть и газ –                                             Всё, что житель хочет.                                                                                                   И должна его мечта                                                                                                  Исполняться скоро –                                                                                                  Домик к домику – вот так                                                                                                  Вырастает…                                                                                                    Город!   </vt:lpstr>
      <vt:lpstr>Слайд 6</vt:lpstr>
      <vt:lpstr>Слайд 7</vt:lpstr>
      <vt:lpstr>   Для строителя привычно Строить новый дом кирпичный. Экскаватором Степан Вырыл в поле котлован,                                                              В землю вбил большие сваи,                                                             А теперь цемент мешает,                                                             Ровно кирпичи кладет –                                                              Ветер щелки не найдет.                                                                                                                                     Кирпичи с земли Степану                                                                                                                                    Поднимать сподручно краном.                                                                                                                                     Вот и новый дом готов,                                                                                                                                     Запускать пора котов! </vt:lpstr>
      <vt:lpstr>Слайд 9</vt:lpstr>
      <vt:lpstr> Плотник:   Летят опилки белые, Летят из-под пилы. Это плотник делает Рамы и полы.   Топором, рубанком Выстругивает планки. Сделал подоконники Без сучка-задоринки. </vt:lpstr>
      <vt:lpstr>А маляр – покрасил краской, Превратил он дом наш в сказку!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детский сад комбинированного вида №2034.</dc:title>
  <dc:creator>Дима</dc:creator>
  <cp:lastModifiedBy>User</cp:lastModifiedBy>
  <cp:revision>14</cp:revision>
  <dcterms:created xsi:type="dcterms:W3CDTF">2012-03-18T14:53:31Z</dcterms:created>
  <dcterms:modified xsi:type="dcterms:W3CDTF">2013-01-14T02:03:50Z</dcterms:modified>
</cp:coreProperties>
</file>