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5" r:id="rId7"/>
    <p:sldId id="266" r:id="rId8"/>
    <p:sldId id="269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7F57-1178-479F-A190-1178637AED61}" type="datetimeFigureOut">
              <a:rPr lang="ru-RU" smtClean="0"/>
              <a:pPr/>
              <a:t>09.11.2012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AC39-2C0A-494D-8301-76C767063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7F57-1178-479F-A190-1178637AED61}" type="datetimeFigureOut">
              <a:rPr lang="ru-RU" smtClean="0"/>
              <a:pPr/>
              <a:t>09.11.2012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AC39-2C0A-494D-8301-76C767063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7F57-1178-479F-A190-1178637AED61}" type="datetimeFigureOut">
              <a:rPr lang="ru-RU" smtClean="0"/>
              <a:pPr/>
              <a:t>09.11.2012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AC39-2C0A-494D-8301-76C767063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7F57-1178-479F-A190-1178637AED61}" type="datetimeFigureOut">
              <a:rPr lang="ru-RU" smtClean="0"/>
              <a:pPr/>
              <a:t>09.11.2012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AC39-2C0A-494D-8301-76C767063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7F57-1178-479F-A190-1178637AED61}" type="datetimeFigureOut">
              <a:rPr lang="ru-RU" smtClean="0"/>
              <a:pPr/>
              <a:t>09.11.2012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AC39-2C0A-494D-8301-76C767063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7F57-1178-479F-A190-1178637AED61}" type="datetimeFigureOut">
              <a:rPr lang="ru-RU" smtClean="0"/>
              <a:pPr/>
              <a:t>09.11.2012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AC39-2C0A-494D-8301-76C767063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7F57-1178-479F-A190-1178637AED61}" type="datetimeFigureOut">
              <a:rPr lang="ru-RU" smtClean="0"/>
              <a:pPr/>
              <a:t>09.11.2012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AC39-2C0A-494D-8301-76C767063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7F57-1178-479F-A190-1178637AED61}" type="datetimeFigureOut">
              <a:rPr lang="ru-RU" smtClean="0"/>
              <a:pPr/>
              <a:t>09.11.2012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AC39-2C0A-494D-8301-76C767063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7F57-1178-479F-A190-1178637AED61}" type="datetimeFigureOut">
              <a:rPr lang="ru-RU" smtClean="0"/>
              <a:pPr/>
              <a:t>09.11.2012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AC39-2C0A-494D-8301-76C767063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7F57-1178-479F-A190-1178637AED61}" type="datetimeFigureOut">
              <a:rPr lang="ru-RU" smtClean="0"/>
              <a:pPr/>
              <a:t>09.11.2012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AC39-2C0A-494D-8301-76C767063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7F57-1178-479F-A190-1178637AED61}" type="datetimeFigureOut">
              <a:rPr lang="ru-RU" smtClean="0"/>
              <a:pPr/>
              <a:t>09.11.2012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AC39-2C0A-494D-8301-76C767063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77F57-1178-479F-A190-1178637AED61}" type="datetimeFigureOut">
              <a:rPr lang="ru-RU" smtClean="0"/>
              <a:pPr/>
              <a:t>09.11.2012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AC39-2C0A-494D-8301-76C767063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atlasrussia.ru/atlas-moskovskoy-oblasti-1976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00042"/>
            <a:ext cx="9144000" cy="5929354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Характеристика рельефа района </a:t>
            </a:r>
            <a:r>
              <a:rPr lang="ru-RU" sz="4000" dirty="0" smtClean="0"/>
              <a:t>практики* </a:t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*</a:t>
            </a:r>
            <a:r>
              <a:rPr lang="ru-RU" sz="2000" dirty="0" smtClean="0"/>
              <a:t>Содержание </a:t>
            </a:r>
            <a:r>
              <a:rPr lang="ru-RU" sz="2000" dirty="0" smtClean="0"/>
              <a:t>презентации приводится в </a:t>
            </a:r>
            <a:r>
              <a:rPr lang="ru-RU" sz="2000" dirty="0" smtClean="0"/>
              <a:t>сокращении.</a:t>
            </a:r>
            <a:endParaRPr lang="ru-RU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09.jpg"/>
          <p:cNvPicPr>
            <a:picLocks noChangeAspect="1" noChangeArrowheads="1"/>
          </p:cNvPicPr>
          <p:nvPr/>
        </p:nvPicPr>
        <p:blipFill>
          <a:blip r:embed="rId2" cstate="print"/>
          <a:srcRect l="1754" t="4166" r="35986" b="50868"/>
          <a:stretch>
            <a:fillRect/>
          </a:stretch>
        </p:blipFill>
        <p:spPr bwMode="auto">
          <a:xfrm>
            <a:off x="214282" y="0"/>
            <a:ext cx="89297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ocuments\10.jpg"/>
          <p:cNvPicPr>
            <a:picLocks noChangeAspect="1" noChangeArrowheads="1"/>
          </p:cNvPicPr>
          <p:nvPr/>
        </p:nvPicPr>
        <p:blipFill>
          <a:blip r:embed="rId2" cstate="print"/>
          <a:srcRect l="2290" r="4869" b="53125"/>
          <a:stretch>
            <a:fillRect/>
          </a:stretch>
        </p:blipFill>
        <p:spPr bwMode="auto">
          <a:xfrm>
            <a:off x="0" y="0"/>
            <a:ext cx="94297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cuments\10.jpg"/>
          <p:cNvPicPr>
            <a:picLocks noChangeAspect="1" noChangeArrowheads="1"/>
          </p:cNvPicPr>
          <p:nvPr/>
        </p:nvPicPr>
        <p:blipFill>
          <a:blip r:embed="rId2" cstate="print"/>
          <a:srcRect t="61459" r="4581"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cuments\11.jpg"/>
          <p:cNvPicPr>
            <a:picLocks noChangeAspect="1" noChangeArrowheads="1"/>
          </p:cNvPicPr>
          <p:nvPr/>
        </p:nvPicPr>
        <p:blipFill>
          <a:blip r:embed="rId2" cstate="print"/>
          <a:srcRect t="3125" r="6159" b="46875"/>
          <a:stretch>
            <a:fillRect/>
          </a:stretch>
        </p:blipFill>
        <p:spPr bwMode="auto">
          <a:xfrm>
            <a:off x="-1" y="0"/>
            <a:ext cx="1039787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cuments\12.jpg"/>
          <p:cNvPicPr>
            <a:picLocks noChangeAspect="1" noChangeArrowheads="1"/>
          </p:cNvPicPr>
          <p:nvPr/>
        </p:nvPicPr>
        <p:blipFill>
          <a:blip r:embed="rId2"/>
          <a:srcRect l="35805" t="32194" r="40218" b="5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User\Documents\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335" t="2879" r="73076" b="88004"/>
          <a:stretch>
            <a:fillRect/>
          </a:stretch>
        </p:blipFill>
        <p:spPr bwMode="auto">
          <a:xfrm>
            <a:off x="0" y="0"/>
            <a:ext cx="1857356" cy="1357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ocuments\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6431" t="3999" r="6215" b="75008"/>
          <a:stretch>
            <a:fillRect/>
          </a:stretch>
        </p:blipFill>
        <p:spPr bwMode="auto">
          <a:xfrm>
            <a:off x="1000100" y="0"/>
            <a:ext cx="735811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501122" cy="5857916"/>
          </a:xfrm>
        </p:spPr>
        <p:txBody>
          <a:bodyPr>
            <a:normAutofit/>
          </a:bodyPr>
          <a:lstStyle/>
          <a:p>
            <a:r>
              <a:rPr lang="ru-RU" dirty="0" smtClean="0"/>
              <a:t>Картосхемы взяты из атласа Московской области 1976 года издания</a:t>
            </a:r>
            <a:br>
              <a:rPr lang="ru-RU" dirty="0" smtClean="0"/>
            </a:br>
            <a:r>
              <a:rPr lang="en-US" dirty="0" smtClean="0">
                <a:solidFill>
                  <a:schemeClr val="accent1"/>
                </a:solidFill>
                <a:hlinkClick r:id="rId2"/>
              </a:rPr>
              <a:t>http://atlasrussia.ru/atlas-moskovskoy-oblasti-1976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sz="2000" dirty="0" smtClean="0"/>
              <a:t>Более поздние издания не несут изменений географической информации, но их электронный вариант низкого качества.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278</TotalTime>
  <Words>14</Words>
  <Application>Microsoft Office PowerPoint</Application>
  <PresentationFormat>Экран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Характеристика рельефа района практики*         *Содержание презентации приводится в сокращении.</vt:lpstr>
      <vt:lpstr>Слайд 2</vt:lpstr>
      <vt:lpstr>Слайд 3</vt:lpstr>
      <vt:lpstr>Слайд 4</vt:lpstr>
      <vt:lpstr>Слайд 5</vt:lpstr>
      <vt:lpstr>Слайд 6</vt:lpstr>
      <vt:lpstr>Слайд 7</vt:lpstr>
      <vt:lpstr>Картосхемы взяты из атласа Московской области 1976 года издания http://atlasrussia.ru/atlas-moskovskoy-oblasti-1976  Более поздние издания не несут изменений географической информации, но их электронный вариант низкого качества.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32</cp:revision>
  <dcterms:created xsi:type="dcterms:W3CDTF">2011-05-08T16:01:16Z</dcterms:created>
  <dcterms:modified xsi:type="dcterms:W3CDTF">2012-11-08T20:15:39Z</dcterms:modified>
</cp:coreProperties>
</file>