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8" r:id="rId9"/>
    <p:sldId id="266" r:id="rId10"/>
    <p:sldId id="267" r:id="rId11"/>
    <p:sldId id="265" r:id="rId12"/>
    <p:sldId id="270" r:id="rId13"/>
    <p:sldId id="269" r:id="rId14"/>
    <p:sldId id="272" r:id="rId15"/>
    <p:sldId id="256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D2D0-A757-4971-B40E-604486A5898F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83ED-B7AB-45B4-ACC8-916EC9B6B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Муниципальное общеобразовательное учреждение «Гимназия №1</a:t>
            </a:r>
            <a:r>
              <a:rPr lang="ru-RU" sz="4000" b="1" dirty="0" smtClean="0"/>
              <a:t>»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85852" y="1785926"/>
            <a:ext cx="6469071" cy="157163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Социальный проект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2500306"/>
            <a:ext cx="6072230" cy="1857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«Согреем сердца 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добротой и любовью»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4643446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Автор проекта: </a:t>
            </a:r>
            <a:r>
              <a:rPr lang="ru-RU" sz="2400" b="1" dirty="0" err="1"/>
              <a:t>Скубиева</a:t>
            </a:r>
            <a:r>
              <a:rPr lang="ru-RU" sz="2400" b="1" dirty="0"/>
              <a:t> С.Г., </a:t>
            </a:r>
            <a:endParaRPr lang="ru-RU" sz="2400" dirty="0" smtClean="0"/>
          </a:p>
          <a:p>
            <a:r>
              <a:rPr lang="ru-RU" sz="2400" b="1" dirty="0"/>
              <a:t>учитель начальных классов, </a:t>
            </a:r>
            <a:endParaRPr lang="ru-RU" sz="2400" dirty="0" smtClean="0"/>
          </a:p>
          <a:p>
            <a:r>
              <a:rPr lang="ru-RU" sz="2400" b="1" dirty="0"/>
              <a:t>классный руководитель 4б </a:t>
            </a:r>
            <a:r>
              <a:rPr lang="ru-RU" sz="2400" b="1" dirty="0" smtClean="0"/>
              <a:t>класса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6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9399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«По соседству мы живем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Изображение 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654695" cy="42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ердце 6"/>
          <p:cNvSpPr/>
          <p:nvPr/>
        </p:nvSpPr>
        <p:spPr>
          <a:xfrm>
            <a:off x="6357950" y="357166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РУКА ДРУГА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Изготовление кормушек</a:t>
            </a:r>
            <a:br>
              <a:rPr lang="ru-RU" dirty="0" smtClean="0"/>
            </a:br>
            <a:r>
              <a:rPr lang="ru-RU" dirty="0" smtClean="0"/>
              <a:t> и листовок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югыд - ва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34576"/>
            <a:ext cx="6000792" cy="450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ердце 5"/>
          <p:cNvSpPr/>
          <p:nvPr/>
        </p:nvSpPr>
        <p:spPr>
          <a:xfrm>
            <a:off x="6357950" y="357166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ЗЕЛЕНАЯ ПЛАНЕТА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Посещение Печорского филиала национального парка </a:t>
            </a:r>
            <a:r>
              <a:rPr lang="ru-RU" sz="3200" b="1" dirty="0" smtClean="0"/>
              <a:t>«</a:t>
            </a:r>
            <a:r>
              <a:rPr lang="ru-RU" sz="3200" b="1" dirty="0"/>
              <a:t>ЮГЫД ВА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югыд - ва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6715172" cy="50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ердце 5"/>
          <p:cNvSpPr/>
          <p:nvPr/>
        </p:nvSpPr>
        <p:spPr>
          <a:xfrm>
            <a:off x="6357950" y="1214422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ЗЕЛЕНАЯ ПЛАНЕТА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югыд - ва 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6688160" cy="501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ердце 4"/>
          <p:cNvSpPr/>
          <p:nvPr/>
        </p:nvSpPr>
        <p:spPr>
          <a:xfrm>
            <a:off x="357158" y="142852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ЗЕЛЕНАЯ ПЛАНЕТА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Е\Desktop\Новая папка\SS854885.JPG"/>
          <p:cNvPicPr>
            <a:picLocks noChangeAspect="1" noChangeArrowheads="1"/>
          </p:cNvPicPr>
          <p:nvPr/>
        </p:nvPicPr>
        <p:blipFill>
          <a:blip r:embed="rId2" cstate="print"/>
          <a:srcRect r="3571" b="10714"/>
          <a:stretch>
            <a:fillRect/>
          </a:stretch>
        </p:blipFill>
        <p:spPr bwMode="auto">
          <a:xfrm rot="14531550">
            <a:off x="178181" y="1227470"/>
            <a:ext cx="4497960" cy="3123584"/>
          </a:xfrm>
          <a:prstGeom prst="rect">
            <a:avLst/>
          </a:prstGeom>
          <a:noFill/>
        </p:spPr>
      </p:pic>
      <p:pic>
        <p:nvPicPr>
          <p:cNvPr id="1027" name="Picture 3" descr="C:\Users\ЕЕ\Desktop\Новая папка\SS854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15289">
            <a:off x="4542251" y="1095248"/>
            <a:ext cx="4099941" cy="3074956"/>
          </a:xfrm>
          <a:prstGeom prst="rect">
            <a:avLst/>
          </a:prstGeom>
          <a:noFill/>
        </p:spPr>
      </p:pic>
      <p:pic>
        <p:nvPicPr>
          <p:cNvPr id="1028" name="Picture 4" descr="C:\Users\ЕЕ\Desktop\Новая папка\SS854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1579">
            <a:off x="2283523" y="2898212"/>
            <a:ext cx="4348921" cy="3261691"/>
          </a:xfrm>
          <a:prstGeom prst="rect">
            <a:avLst/>
          </a:prstGeom>
          <a:noFill/>
        </p:spPr>
      </p:pic>
      <p:sp>
        <p:nvSpPr>
          <p:cNvPr id="8" name="Сердце 7"/>
          <p:cNvSpPr/>
          <p:nvPr/>
        </p:nvSpPr>
        <p:spPr>
          <a:xfrm>
            <a:off x="3143240" y="0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\Рабочий стол\конкурс\фото в през\этический диалог 067.jpg"/>
          <p:cNvPicPr>
            <a:picLocks noChangeAspect="1" noChangeArrowheads="1"/>
          </p:cNvPicPr>
          <p:nvPr/>
        </p:nvPicPr>
        <p:blipFill>
          <a:blip r:embed="rId2"/>
          <a:srcRect t="2273" r="9091" b="2576"/>
          <a:stretch>
            <a:fillRect/>
          </a:stretch>
        </p:blipFill>
        <p:spPr bwMode="auto">
          <a:xfrm>
            <a:off x="857224" y="135256"/>
            <a:ext cx="4714908" cy="6579892"/>
          </a:xfrm>
          <a:prstGeom prst="rect">
            <a:avLst/>
          </a:prstGeom>
          <a:noFill/>
        </p:spPr>
      </p:pic>
      <p:sp>
        <p:nvSpPr>
          <p:cNvPr id="6" name="Сердце 5"/>
          <p:cNvSpPr/>
          <p:nvPr/>
        </p:nvSpPr>
        <p:spPr>
          <a:xfrm>
            <a:off x="6072198" y="785794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- Романюк Е.А. – сотруднику Дому досуга-музея п. Луговой.</a:t>
            </a:r>
            <a:endParaRPr lang="ru-RU" dirty="0" smtClean="0"/>
          </a:p>
          <a:p>
            <a:pPr>
              <a:buNone/>
            </a:pPr>
            <a:r>
              <a:rPr lang="ru-RU" dirty="0"/>
              <a:t>- Рыбиной Т.А. – методисту национального парка «ЮГЫД ВА».</a:t>
            </a:r>
            <a:endParaRPr lang="ru-RU" dirty="0" smtClean="0"/>
          </a:p>
          <a:p>
            <a:pPr>
              <a:buNone/>
            </a:pPr>
            <a:r>
              <a:rPr lang="ru-RU" dirty="0"/>
              <a:t>- Созиновой Н.Г. – учителю немецкого языка МОУ «Гимназия №1</a:t>
            </a:r>
            <a:r>
              <a:rPr lang="ru-RU" dirty="0" smtClean="0"/>
              <a:t>».</a:t>
            </a:r>
            <a:endParaRPr lang="ru-RU" dirty="0" smtClean="0"/>
          </a:p>
          <a:p>
            <a:pPr>
              <a:buNone/>
            </a:pPr>
            <a:r>
              <a:rPr lang="ru-RU" dirty="0"/>
              <a:t>- Королевой Е.Е. – руководителю </a:t>
            </a:r>
            <a:r>
              <a:rPr lang="ru-RU" dirty="0" smtClean="0"/>
              <a:t>МО </a:t>
            </a:r>
            <a:r>
              <a:rPr lang="ru-RU" dirty="0"/>
              <a:t>классных </a:t>
            </a:r>
            <a:r>
              <a:rPr lang="ru-RU"/>
              <a:t>руководителей </a:t>
            </a:r>
            <a:r>
              <a:rPr lang="ru-RU" smtClean="0"/>
              <a:t> </a:t>
            </a:r>
            <a:r>
              <a:rPr lang="ru-RU" smtClean="0"/>
              <a:t>МОУ «Гимназия </a:t>
            </a:r>
            <a:r>
              <a:rPr lang="ru-RU"/>
              <a:t>№</a:t>
            </a:r>
            <a:r>
              <a:rPr lang="ru-RU" smtClean="0"/>
              <a:t>1»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/>
              <a:t>Наполним мир любовью и добром,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И будем к  совершенному стремиться,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Гармонию в природе мы найдем,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Она поможет вновь нам вдохновиться!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И будем верить в лучшее на свете,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И очень скоро мы, друзья, поймем,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Каков наш вклад в гармонию планеты.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Наполним мир любовью и добром</a:t>
            </a:r>
            <a:r>
              <a:rPr lang="ru-RU" i="1" dirty="0" smtClean="0"/>
              <a:t>!</a:t>
            </a:r>
            <a:endParaRPr lang="ru-RU" dirty="0" smtClean="0"/>
          </a:p>
        </p:txBody>
      </p:sp>
      <p:sp>
        <p:nvSpPr>
          <p:cNvPr id="4" name="Сердце 3"/>
          <p:cNvSpPr/>
          <p:nvPr/>
        </p:nvSpPr>
        <p:spPr>
          <a:xfrm>
            <a:off x="6357950" y="0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686172" cy="432912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преодолеть равнодушие, развивать социальную и гражданскую активность, научить творить добро, действовать бескорыстно, по велению души и сердца.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Учитель\Мои документы\Мои рисунки\день гимназии\SS85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0"/>
            <a:ext cx="5285232" cy="3963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- воспитание активной жизненной позиции в сфере социальной и экологической деятельности;</a:t>
            </a:r>
            <a:endParaRPr lang="ru-RU" dirty="0" smtClean="0"/>
          </a:p>
          <a:p>
            <a:pPr>
              <a:buNone/>
            </a:pPr>
            <a:r>
              <a:rPr lang="ru-RU" dirty="0"/>
              <a:t>- вовлечение в творческую и практическую деятельность по оказанию помощи нуждающимся, чуткому и внимательному отношению к близким, охране природы; </a:t>
            </a:r>
            <a:endParaRPr lang="ru-RU" dirty="0" smtClean="0"/>
          </a:p>
          <a:p>
            <a:pPr>
              <a:buNone/>
            </a:pPr>
            <a:r>
              <a:rPr lang="ru-RU" dirty="0"/>
              <a:t>- формирование осознанной потребности действовать бескорыстно, от души  сердца.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85720" y="0"/>
            <a:ext cx="8358246" cy="6643710"/>
            <a:chOff x="1549" y="1400"/>
            <a:chExt cx="9615" cy="7794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549" y="6064"/>
              <a:ext cx="2879" cy="3130"/>
            </a:xfrm>
            <a:prstGeom prst="flowChartMultidocument">
              <a:avLst/>
            </a:prstGeom>
            <a:solidFill>
              <a:srgbClr val="FFFFFF"/>
            </a:solidFill>
            <a:ln w="63500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Участие в жизни ветеранов и пожилых людей.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1549" y="4243"/>
              <a:ext cx="2879" cy="1361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«Забота»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8425" y="4243"/>
              <a:ext cx="2739" cy="1361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«Зеленая    планета»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5066" y="4243"/>
              <a:ext cx="2806" cy="1361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«Рука друга»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4178" y="3099"/>
              <a:ext cx="360" cy="1143"/>
            </a:xfrm>
            <a:prstGeom prst="downArrow">
              <a:avLst>
                <a:gd name="adj1" fmla="val 50000"/>
                <a:gd name="adj2" fmla="val 79375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6437" y="3214"/>
              <a:ext cx="360" cy="1143"/>
            </a:xfrm>
            <a:prstGeom prst="downArrow">
              <a:avLst>
                <a:gd name="adj1" fmla="val 50000"/>
                <a:gd name="adj2" fmla="val 79375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8779" y="3214"/>
              <a:ext cx="360" cy="1143"/>
            </a:xfrm>
            <a:prstGeom prst="downArrow">
              <a:avLst>
                <a:gd name="adj1" fmla="val 50000"/>
                <a:gd name="adj2" fmla="val 79375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4178" y="1400"/>
              <a:ext cx="4977" cy="2207"/>
            </a:xfrm>
            <a:prstGeom prst="wave">
              <a:avLst>
                <a:gd name="adj1" fmla="val 13005"/>
                <a:gd name="adj2" fmla="val 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Проект «Согреем сердца добротой и любовью»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4908" y="5908"/>
              <a:ext cx="2879" cy="3130"/>
            </a:xfrm>
            <a:prstGeom prst="flowChartMultidocument">
              <a:avLst/>
            </a:prstGeom>
            <a:solidFill>
              <a:srgbClr val="FFFFFF"/>
            </a:solidFill>
            <a:ln w="63500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Организация реальной помощи нуждающимся.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8196" y="6064"/>
              <a:ext cx="2879" cy="3130"/>
            </a:xfrm>
            <a:prstGeom prst="flowChartMultidocument">
              <a:avLst/>
            </a:prstGeom>
            <a:solidFill>
              <a:srgbClr val="FFFFFF"/>
            </a:solidFill>
            <a:ln w="63500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Участие в природоохранных мероприятиях.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Классный час «Доброта спасет мир»</a:t>
            </a:r>
            <a:endParaRPr lang="ru-RU" dirty="0"/>
          </a:p>
        </p:txBody>
      </p:sp>
      <p:pic>
        <p:nvPicPr>
          <p:cNvPr id="3074" name="Picture 2" descr="Изображение 002"/>
          <p:cNvPicPr>
            <a:picLocks noChangeAspect="1" noChangeArrowheads="1"/>
          </p:cNvPicPr>
          <p:nvPr/>
        </p:nvPicPr>
        <p:blipFill>
          <a:blip r:embed="rId2" cstate="print"/>
          <a:srcRect r="7474" b="15813"/>
          <a:stretch>
            <a:fillRect/>
          </a:stretch>
        </p:blipFill>
        <p:spPr bwMode="auto">
          <a:xfrm>
            <a:off x="785786" y="1785249"/>
            <a:ext cx="6929486" cy="47291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2000240"/>
            <a:ext cx="2643206" cy="107157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Кто такой добрый человек?</a:t>
            </a:r>
            <a:endParaRPr lang="ru-RU" sz="20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215074" y="5357826"/>
            <a:ext cx="2643206" cy="107157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 </a:t>
            </a:r>
            <a:r>
              <a:rPr lang="ru-RU" sz="2000" b="1" i="1" dirty="0"/>
              <a:t>Кому мы можем помочь?</a:t>
            </a:r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15074" y="1928802"/>
            <a:ext cx="2643206" cy="107157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Кто нуждается в помощи?</a:t>
            </a:r>
            <a:endParaRPr lang="ru-RU" sz="2000" b="1" dirty="0" smtClean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5357826"/>
            <a:ext cx="2643206" cy="107157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Считаешь ли ты себя добрым человеком?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i="1" dirty="0"/>
              <a:t>Участие в концерте ко дню пожилых людей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в </a:t>
            </a:r>
            <a:r>
              <a:rPr lang="ru-RU" sz="3100" i="1" dirty="0"/>
              <a:t>центре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/>
              <a:t>восстановительной медицины и </a:t>
            </a:r>
            <a:r>
              <a:rPr lang="ru-RU" sz="3100" i="1" dirty="0" smtClean="0"/>
              <a:t>реабилитации</a:t>
            </a:r>
            <a:endParaRPr lang="ru-RU" dirty="0"/>
          </a:p>
        </p:txBody>
      </p:sp>
      <p:pic>
        <p:nvPicPr>
          <p:cNvPr id="6" name="Содержимое 5" descr="концерт.5мая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9" name="Сердце 8"/>
          <p:cNvSpPr/>
          <p:nvPr/>
        </p:nvSpPr>
        <p:spPr>
          <a:xfrm>
            <a:off x="6357950" y="1357298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ЗАБОТА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i="1" dirty="0"/>
              <a:t>Участие в концерте ко дню пожилых людей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в </a:t>
            </a:r>
            <a:r>
              <a:rPr lang="ru-RU" sz="3100" i="1" dirty="0"/>
              <a:t>центре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/>
              <a:t>восстановительной медицины и </a:t>
            </a:r>
            <a:r>
              <a:rPr lang="ru-RU" sz="3100" i="1" dirty="0" smtClean="0"/>
              <a:t>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SC05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6051559" cy="45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ердце 6"/>
          <p:cNvSpPr/>
          <p:nvPr/>
        </p:nvSpPr>
        <p:spPr>
          <a:xfrm>
            <a:off x="6357950" y="1357298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ЗАБОТА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3323"/>
            <a:ext cx="6286544" cy="471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9399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«По соседству мы живем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ердце 7"/>
          <p:cNvSpPr/>
          <p:nvPr/>
        </p:nvSpPr>
        <p:spPr>
          <a:xfrm>
            <a:off x="6357950" y="357166"/>
            <a:ext cx="2786050" cy="214314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РУКА ДРУГА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325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общеобразовательное учреждение «Гимназия №1»</vt:lpstr>
      <vt:lpstr>Слайд 2</vt:lpstr>
      <vt:lpstr>Цель проекта</vt:lpstr>
      <vt:lpstr>Задачи</vt:lpstr>
      <vt:lpstr>Слайд 5</vt:lpstr>
      <vt:lpstr>Классный час «Доброта спасет мир»</vt:lpstr>
      <vt:lpstr>Участие в концерте ко дню пожилых людей  в центре  восстановительной медицины и реабилитации</vt:lpstr>
      <vt:lpstr>Участие в концерте ко дню пожилых людей  в центре  восстановительной медицины и реабилитации</vt:lpstr>
      <vt:lpstr>«По соседству мы живем»</vt:lpstr>
      <vt:lpstr>«По соседству мы живем»</vt:lpstr>
      <vt:lpstr>Изготовление кормушек  и листовок</vt:lpstr>
      <vt:lpstr>Посещение Печорского филиала национального парка «ЮГЫД ВА»</vt:lpstr>
      <vt:lpstr>Слайд 13</vt:lpstr>
      <vt:lpstr>Слайд 14</vt:lpstr>
      <vt:lpstr>Слайд 15</vt:lpstr>
      <vt:lpstr>БЛАГОДАРНОСТИ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ЕЕ</dc:creator>
  <cp:lastModifiedBy>ВР</cp:lastModifiedBy>
  <cp:revision>11</cp:revision>
  <dcterms:created xsi:type="dcterms:W3CDTF">2011-10-28T07:49:02Z</dcterms:created>
  <dcterms:modified xsi:type="dcterms:W3CDTF">2012-02-07T04:14:52Z</dcterms:modified>
</cp:coreProperties>
</file>