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7" r:id="rId3"/>
    <p:sldId id="266" r:id="rId4"/>
    <p:sldId id="262" r:id="rId5"/>
    <p:sldId id="258" r:id="rId6"/>
    <p:sldId id="268" r:id="rId7"/>
    <p:sldId id="269" r:id="rId8"/>
    <p:sldId id="270" r:id="rId9"/>
    <p:sldId id="260" r:id="rId10"/>
    <p:sldId id="257" r:id="rId11"/>
    <p:sldId id="261" r:id="rId12"/>
    <p:sldId id="263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45" autoAdjust="0"/>
  </p:normalViewPr>
  <p:slideViewPr>
    <p:cSldViewPr>
      <p:cViewPr varScale="1">
        <p:scale>
          <a:sx n="46" d="100"/>
          <a:sy n="46" d="100"/>
        </p:scale>
        <p:origin x="-108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4C9EC6-5812-4D22-A393-2BF0C9B6594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6545BE-16D1-4782-AC28-39F36DE76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2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276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ea typeface="Arial Unicode MS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4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276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ea typeface="Arial Unicode MS"/>
              <a:cs typeface="Mang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E95C-4B7A-4E66-9AD4-CFE79CCD5BB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8D3B-37DD-4B06-A3A1-1DC982AF5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AD1A-06B7-46EA-B4C2-CB167ED91F8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CAB5-803D-4FC1-A520-01C010800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C365-C871-4B78-BFCE-41E41292A706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FB47-075C-4D47-B581-C1078F424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2679-2C9B-41FB-AEBB-8A9C328A87E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62BE-68CC-4416-A384-7AE99081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3C4B-FF74-4082-88F0-63EAC8619F6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5745-08E8-4053-942A-6A8D558BA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2F4E-47A3-4AFB-A05B-4E59B5E975E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8745-423A-4757-8C6B-4741444DF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4CE3-6C14-46D3-A966-38885E165B57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0B5B-85F0-483C-8D18-9753A21DF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565F-73BC-4FCF-8D0F-1DDF144BE17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E8733-C160-48F8-897E-276B099A8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2E30-40D2-46F7-A864-022166C53CD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4D75-1F40-45E5-A2C6-A4EAC2409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558D-E68E-474B-86C5-06D6D44EE829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5EE4-9689-46E1-8436-A401A4F7A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12AB-F441-4932-B834-9BE01AAB414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7592-6F82-42FB-8586-C7FED2078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861B1-877A-41AC-9D66-13906CFB233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C32AB5-2F43-455E-A140-8A0968344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eld-of-culture.org/" TargetMode="External"/><Relationship Id="rId7" Type="http://schemas.openxmlformats.org/officeDocument/2006/relationships/hyperlink" Target="http://www.shield-of-culture.org/index.php?sid=8d1590028fec6b597ffd5164f499a37a" TargetMode="External"/><Relationship Id="rId2" Type="http://schemas.openxmlformats.org/officeDocument/2006/relationships/hyperlink" Target="http://www.liveinternet.ru/users/lud2343/post17764492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oetube.com/thn/india/qutmin.jpg" TargetMode="External"/><Relationship Id="rId5" Type="http://schemas.openxmlformats.org/officeDocument/2006/relationships/hyperlink" Target="http://s4.hubimg.com/u/847103_f520.jpg" TargetMode="External"/><Relationship Id="rId4" Type="http://schemas.openxmlformats.org/officeDocument/2006/relationships/hyperlink" Target="http://indolog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algn="ctr">
              <a:buSzPct val="45000"/>
              <a:buFont typeface="StarSymbol"/>
              <a:buChar char="●"/>
            </a:pPr>
            <a:endParaRPr lang="ru-RU" sz="2200" smtClean="0">
              <a:solidFill>
                <a:srgbClr val="000000"/>
              </a:solidFill>
              <a:latin typeface="Arial" charset="0"/>
              <a:ea typeface="Arial Unicode MS"/>
              <a:cs typeface="Mangal" pitchFamily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41275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C:\Users\тест\Desktop\1288987685170011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260350"/>
            <a:ext cx="1728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1"/>
          <p:cNvSpPr>
            <a:spLocks noGrp="1"/>
          </p:cNvSpPr>
          <p:nvPr>
            <p:ph type="title" idx="4294967295"/>
          </p:nvPr>
        </p:nvSpPr>
        <p:spPr>
          <a:xfrm rot="11361539" flipV="1">
            <a:off x="212725" y="-20638"/>
            <a:ext cx="8229600" cy="3289301"/>
          </a:xfrm>
        </p:spPr>
        <p:txBody>
          <a:bodyPr/>
          <a:lstStyle/>
          <a:p>
            <a:pPr>
              <a:buSzPct val="45000"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  <a:ea typeface="Arial Unicode MS"/>
                <a:cs typeface="Aharoni"/>
              </a:rPr>
              <a:t>Язык танца. Индия.</a:t>
            </a:r>
            <a:br>
              <a:rPr lang="ru-RU" smtClean="0">
                <a:solidFill>
                  <a:srgbClr val="FF0000"/>
                </a:solidFill>
                <a:latin typeface="Arial Black" pitchFamily="34" charset="0"/>
                <a:ea typeface="Arial Unicode MS"/>
                <a:cs typeface="Aharoni"/>
              </a:rPr>
            </a:br>
            <a:r>
              <a:rPr lang="ru-RU" smtClean="0">
                <a:solidFill>
                  <a:srgbClr val="FF0000"/>
                </a:solidFill>
                <a:latin typeface="Arial Black" pitchFamily="34" charset="0"/>
                <a:ea typeface="Arial Unicode MS"/>
                <a:cs typeface="Aharoni"/>
              </a:rPr>
              <a:t>ХА – ТУ - БА</a:t>
            </a:r>
            <a:br>
              <a:rPr lang="ru-RU" smtClean="0">
                <a:solidFill>
                  <a:srgbClr val="FF0000"/>
                </a:solidFill>
                <a:latin typeface="Arial Black" pitchFamily="34" charset="0"/>
                <a:ea typeface="Arial Unicode MS"/>
                <a:cs typeface="Aharoni"/>
              </a:rPr>
            </a:br>
            <a:endParaRPr lang="ru-RU" smtClean="0">
              <a:solidFill>
                <a:srgbClr val="FF0000"/>
              </a:solidFill>
              <a:latin typeface="Baskerville Old Face"/>
              <a:ea typeface="Arial Unicode MS"/>
              <a:cs typeface="Aharoni"/>
            </a:endParaRPr>
          </a:p>
        </p:txBody>
      </p:sp>
      <p:pic>
        <p:nvPicPr>
          <p:cNvPr id="14341" name="Picture 2" descr="C:\Users\тест\Desktop\1290978854280038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3" y="1835150"/>
            <a:ext cx="2089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429000"/>
            <a:ext cx="3708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3735388" y="3284538"/>
            <a:ext cx="364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Прямоугольник 1"/>
          <p:cNvSpPr>
            <a:spLocks noChangeArrowheads="1"/>
          </p:cNvSpPr>
          <p:nvPr/>
        </p:nvSpPr>
        <p:spPr bwMode="auto">
          <a:xfrm rot="10800000" flipV="1">
            <a:off x="755650" y="420211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ХА – ТУ - 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9388"/>
            <a:ext cx="10260013" cy="77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068638"/>
            <a:ext cx="3124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33375"/>
            <a:ext cx="3162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76238"/>
            <a:ext cx="83883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-531813"/>
            <a:ext cx="8316912" cy="71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20713"/>
            <a:ext cx="84248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4175" y="333375"/>
            <a:ext cx="2409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22116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ситар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89138"/>
            <a:ext cx="6034087" cy="4525962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60350"/>
            <a:ext cx="3311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18954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91960">
            <a:off x="411163" y="533400"/>
            <a:ext cx="5053012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829388">
            <a:off x="3765550" y="401638"/>
            <a:ext cx="5365750" cy="3546475"/>
          </a:xfrm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284538"/>
            <a:ext cx="62865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itchFamily="34" charset="0"/>
              </a:rPr>
              <a:t>Кокосовая пальма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9144000" cy="5516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циновка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68413"/>
            <a:ext cx="8207375" cy="5256212"/>
          </a:xfr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3055">
            <a:off x="5408613" y="674688"/>
            <a:ext cx="34480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077075" cy="1228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>О каком растении идёт речь, зашифрованным в данной информации?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Растёт в южном индийском </a:t>
            </a:r>
            <a:r>
              <a:rPr lang="ru-RU" b="1" smtClean="0"/>
              <a:t>а </a:t>
            </a:r>
            <a:r>
              <a:rPr lang="ru-RU" smtClean="0"/>
              <a:t>штате Керала растение </a:t>
            </a:r>
            <a:r>
              <a:rPr lang="ru-RU" b="1" smtClean="0"/>
              <a:t>г </a:t>
            </a:r>
            <a:r>
              <a:rPr lang="ru-RU" smtClean="0"/>
              <a:t>типа  – алоэ гигантское </a:t>
            </a:r>
            <a:r>
              <a:rPr lang="ru-RU" b="1" smtClean="0"/>
              <a:t>а</a:t>
            </a:r>
            <a:r>
              <a:rPr lang="ru-RU" smtClean="0"/>
              <a:t>. Их снимают,  замачивают </a:t>
            </a:r>
            <a:r>
              <a:rPr lang="ru-RU" b="1" smtClean="0"/>
              <a:t>в </a:t>
            </a:r>
            <a:r>
              <a:rPr lang="ru-RU" smtClean="0"/>
              <a:t>воде, затем отбивают палками, пока волокно не отделится от</a:t>
            </a:r>
            <a:r>
              <a:rPr lang="ru-RU" b="1" smtClean="0"/>
              <a:t> а</a:t>
            </a:r>
            <a:r>
              <a:rPr lang="ru-RU" smtClean="0"/>
              <a:t> мякоти. Затем просушивают и свивают в тонкие бечёвки, которые служат основой для циновок. Через эту основу бамбуковой иглой продёргивают волокна травы кора – циновка готова. 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Хлопок</a:t>
            </a:r>
          </a:p>
        </p:txBody>
      </p:sp>
      <p:pic>
        <p:nvPicPr>
          <p:cNvPr id="348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4392613" cy="5975350"/>
          </a:xfrm>
          <a:noFill/>
        </p:spPr>
      </p:pic>
      <p:pic>
        <p:nvPicPr>
          <p:cNvPr id="34819" name="Picture 2" descr="C:\Users\user\Documents\Файлы Mail.Ru Агента\marbor187@mail.ru\geeta@mail.ru\DSC_37277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228725"/>
            <a:ext cx="357505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1847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859338" y="4532313"/>
            <a:ext cx="4284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Бенгальский залив</a:t>
            </a:r>
            <a:endParaRPr lang="ru-RU" sz="1600" b="1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684213" y="908050"/>
            <a:ext cx="8002587" cy="554513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mtClean="0">
                <a:hlinkClick r:id="rId2"/>
              </a:rPr>
              <a:t>http://www.liveinternet.ru/users/lud2343/post177644928/</a:t>
            </a:r>
            <a:endParaRPr lang="ru-RU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latin typeface="Arial" charset="0"/>
                <a:cs typeface="Arial" charset="0"/>
              </a:rPr>
              <a:t>Держава Рерихов - Щит Культуры</a:t>
            </a:r>
          </a:p>
          <a:p>
            <a:pPr marL="0" indent="0" eaLnBrk="0" hangingPunct="0">
              <a:spcBef>
                <a:spcPct val="0"/>
              </a:spcBef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  <a:hlinkClick r:id="rId3"/>
              </a:rPr>
              <a:t>http://www.shield-of-culture.org</a:t>
            </a:r>
            <a:endParaRPr lang="ru-RU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hlinkClick r:id="rId4"/>
              </a:rPr>
              <a:t>http://indolog.ru/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en-US" smtClean="0">
                <a:hlinkClick r:id="rId5"/>
              </a:rPr>
              <a:t>http://s4.hubimg.com/u/847103_f520.jpg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en-US" smtClean="0">
                <a:hlinkClick r:id="rId6"/>
              </a:rPr>
              <a:t>http://www.oboetube.com/thn/india/qutmin.jpg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Для презентации использованы фото из личного альбома  Срао Виджая Сингх.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323850" y="157163"/>
            <a:ext cx="88201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cs typeface="Arial" charset="0"/>
                <a:hlinkClick r:id="rId7" tooltip="Список форумов"/>
              </a:rPr>
              <a:t> </a:t>
            </a:r>
            <a:r>
              <a:rPr lang="ru-RU" sz="2800" b="1">
                <a:cs typeface="Arial" charset="0"/>
                <a:hlinkClick r:id="rId7" tooltip="Список форумов"/>
              </a:rPr>
              <a:t>Использованы следующие источники: </a:t>
            </a:r>
            <a:r>
              <a:rPr lang="ru-RU" sz="2800">
                <a:cs typeface="Arial" charset="0"/>
              </a:rPr>
              <a:t>         </a:t>
            </a:r>
            <a:r>
              <a:rPr lang="ru-RU" sz="1600">
                <a:cs typeface="Arial" charset="0"/>
              </a:rPr>
              <a:t>    </a:t>
            </a:r>
            <a:r>
              <a:rPr lang="ru-RU">
                <a:cs typeface="Arial" charset="0"/>
              </a:rPr>
              <a:t>         </a:t>
            </a:r>
            <a:endParaRPr lang="ru-RU" b="1">
              <a:cs typeface="Arial" charset="0"/>
            </a:endParaRPr>
          </a:p>
          <a:p>
            <a:pPr eaLnBrk="0" hangingPunct="0"/>
            <a:endParaRPr lang="ru-RU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61963"/>
            <a:ext cx="8229600" cy="768350"/>
          </a:xfrm>
        </p:spPr>
        <p:txBody>
          <a:bodyPr>
            <a:spAutoFit/>
          </a:bodyPr>
          <a:lstStyle/>
          <a:p>
            <a:pPr>
              <a:buSzPct val="45000"/>
              <a:buFont typeface="StarSymbol"/>
              <a:buChar char="●"/>
            </a:pPr>
            <a:endParaRPr lang="ru-RU" smtClean="0">
              <a:solidFill>
                <a:srgbClr val="000000"/>
              </a:solidFill>
              <a:latin typeface="Arial" charset="0"/>
              <a:ea typeface="Arial Unicode MS"/>
              <a:cs typeface="Mangal" pitchFamily="2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63513" y="131763"/>
            <a:ext cx="9018587" cy="120967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18"/>
                <a:ea typeface="Arial Unicode MS" pitchFamily="2"/>
                <a:cs typeface="Mangal" pitchFamily="2"/>
              </a:rPr>
              <a:t>На севере граничит с Афганистаном, Бутаном, Китаем и Непалом, на востоке - с Бангладеш и Мьянмой (Бирма), на западе - с Пакистаном. На востоке омывается Бенгальским заливом, на юге - </a:t>
            </a:r>
            <a:r>
              <a:rPr lang="ru-RU" sz="2000" b="1" dirty="0" err="1">
                <a:solidFill>
                  <a:srgbClr val="FF0000"/>
                </a:solidFill>
                <a:latin typeface="Arial" pitchFamily="18"/>
                <a:ea typeface="Arial Unicode MS" pitchFamily="2"/>
                <a:cs typeface="Mangal" pitchFamily="2"/>
              </a:rPr>
              <a:t>Полкским</a:t>
            </a:r>
            <a:r>
              <a:rPr lang="ru-RU" sz="2000" b="1" dirty="0">
                <a:solidFill>
                  <a:srgbClr val="FF0000"/>
                </a:solidFill>
                <a:latin typeface="Arial" pitchFamily="18"/>
                <a:ea typeface="Arial Unicode MS" pitchFamily="2"/>
                <a:cs typeface="Mangal" pitchFamily="2"/>
              </a:rPr>
              <a:t> проливом и Индийским океаном, на западе - Аравийским морем.</a:t>
            </a:r>
            <a:endParaRPr lang="ru-RU" sz="2000" b="1" dirty="0">
              <a:solidFill>
                <a:srgbClr val="FF00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1088" y="3860800"/>
            <a:ext cx="42529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4813"/>
            <a:ext cx="34750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1800" y="260350"/>
            <a:ext cx="36322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860800"/>
            <a:ext cx="29527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887538"/>
            <a:ext cx="6800850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050" y="2997200"/>
            <a:ext cx="29019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60350"/>
            <a:ext cx="30591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63" y="260350"/>
            <a:ext cx="417036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16113"/>
            <a:ext cx="3876675" cy="4525962"/>
          </a:xfr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549275"/>
            <a:ext cx="31734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113" y="4221163"/>
            <a:ext cx="35274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404813"/>
            <a:ext cx="38163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latin typeface="Arial Black" pitchFamily="34" charset="0"/>
              </a:rPr>
              <a:t>Дели-</a:t>
            </a:r>
            <a:r>
              <a:rPr lang="ru-RU" sz="4800" smtClean="0"/>
              <a:t> द ल ल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657922">
            <a:off x="896938" y="1754188"/>
            <a:ext cx="5189537" cy="3892550"/>
          </a:xfr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8276">
            <a:off x="5062538" y="2111375"/>
            <a:ext cx="34385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Кутаб Минар – «Башня победы»</a:t>
            </a:r>
          </a:p>
        </p:txBody>
      </p:sp>
      <p:sp>
        <p:nvSpPr>
          <p:cNvPr id="23554" name="Picture 2"/>
          <p:cNvSpPr>
            <a:spLocks noGrp="1" noChangeAspect="1" noChangeArrowheads="1"/>
          </p:cNvSpPr>
          <p:nvPr>
            <p:ph idx="1"/>
          </p:nvPr>
        </p:nvSpPr>
        <p:spPr>
          <a:xfrm>
            <a:off x="1042988" y="3068638"/>
            <a:ext cx="4762500" cy="3571875"/>
          </a:xfrm>
        </p:spPr>
        <p:txBody>
          <a:bodyPr/>
          <a:lstStyle/>
          <a:p>
            <a:endParaRPr lang="ru-RU"/>
          </a:p>
        </p:txBody>
      </p:sp>
      <p:sp>
        <p:nvSpPr>
          <p:cNvPr id="23555" name="Рисунок 4"/>
          <p:cNvSpPr>
            <a:spLocks noChangeAspect="1" noChangeArrowheads="1"/>
          </p:cNvSpPr>
          <p:nvPr/>
        </p:nvSpPr>
        <p:spPr bwMode="auto">
          <a:xfrm>
            <a:off x="5435600" y="1196975"/>
            <a:ext cx="315118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143000"/>
            <a:ext cx="3733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96975"/>
            <a:ext cx="43211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860800"/>
            <a:ext cx="42481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068638"/>
            <a:ext cx="22320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147</Words>
  <Application>Microsoft Office PowerPoint</Application>
  <PresentationFormat>Экран (4:3)</PresentationFormat>
  <Paragraphs>23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Calibri</vt:lpstr>
      <vt:lpstr>Arial</vt:lpstr>
      <vt:lpstr>Arial Unicode MS</vt:lpstr>
      <vt:lpstr>Mangal</vt:lpstr>
      <vt:lpstr>StarSymbol</vt:lpstr>
      <vt:lpstr>Arial Black</vt:lpstr>
      <vt:lpstr>Aharoni</vt:lpstr>
      <vt:lpstr>Baskerville Old Face</vt:lpstr>
      <vt:lpstr>Times New Roman</vt:lpstr>
      <vt:lpstr>Тема Office</vt:lpstr>
      <vt:lpstr>Язык танца. Индия. ХА – ТУ - БА </vt:lpstr>
      <vt:lpstr>Слайд 2</vt:lpstr>
      <vt:lpstr>Слайд 3</vt:lpstr>
      <vt:lpstr>Слайд 4</vt:lpstr>
      <vt:lpstr>Слайд 5</vt:lpstr>
      <vt:lpstr>Слайд 6</vt:lpstr>
      <vt:lpstr>Дели- द ल ल</vt:lpstr>
      <vt:lpstr>Кутаб Минар – «Башня победы»</vt:lpstr>
      <vt:lpstr>Слайд 9</vt:lpstr>
      <vt:lpstr>Слайд 10</vt:lpstr>
      <vt:lpstr>Слайд 11</vt:lpstr>
      <vt:lpstr>Слайд 12</vt:lpstr>
      <vt:lpstr>Слайд 13</vt:lpstr>
      <vt:lpstr>ситар</vt:lpstr>
      <vt:lpstr>Слайд 15</vt:lpstr>
      <vt:lpstr>Кокосовая пальма</vt:lpstr>
      <vt:lpstr>циновка</vt:lpstr>
      <vt:lpstr>О каком растении идёт речь, зашифрованным в данной информации? </vt:lpstr>
      <vt:lpstr>Хлопок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танца. Индия.</dc:title>
  <dc:creator>Николаева</dc:creator>
  <cp:lastModifiedBy>User</cp:lastModifiedBy>
  <cp:revision>83</cp:revision>
  <dcterms:created xsi:type="dcterms:W3CDTF">2012-03-09T10:46:29Z</dcterms:created>
  <dcterms:modified xsi:type="dcterms:W3CDTF">2013-01-20T16:20:22Z</dcterms:modified>
</cp:coreProperties>
</file>