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6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1959A-E33D-47CD-BBCD-D3B09B424302}" type="datetimeFigureOut">
              <a:rPr lang="ru-RU" smtClean="0"/>
              <a:pPr/>
              <a:t>06.10.2007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9219-C5EA-4C66-976A-B10DBA8EE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500306"/>
          <a:ext cx="8715436" cy="40005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357718"/>
                <a:gridCol w="4357718"/>
              </a:tblGrid>
              <a:tr h="4000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Он </a:t>
                      </a:r>
                      <a:r>
                        <a:rPr lang="ru-RU" sz="3200" dirty="0">
                          <a:latin typeface="Times New Roman" pitchFamily="18" charset="0"/>
                          <a:cs typeface="Times New Roman" pitchFamily="18" charset="0"/>
                        </a:rPr>
                        <a:t>пел любовь,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cs typeface="Times New Roman" pitchFamily="18" charset="0"/>
                        </a:rPr>
                        <a:t>Но был печален глас.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cs typeface="Times New Roman" pitchFamily="18" charset="0"/>
                        </a:rPr>
                        <a:t>Увы! Он знал любви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cs typeface="Times New Roman" pitchFamily="18" charset="0"/>
                        </a:rPr>
                        <a:t>одни лишь муки</a:t>
                      </a:r>
                      <a:endParaRPr lang="ru-RU" sz="3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812" marR="668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Er </a:t>
                      </a:r>
                      <a:r>
                        <a:rPr lang="de-DE" sz="2400" dirty="0">
                          <a:latin typeface="Times New Roman" pitchFamily="18" charset="0"/>
                          <a:cs typeface="Times New Roman" pitchFamily="18" charset="0"/>
                        </a:rPr>
                        <a:t>sang die Liebe,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latin typeface="Times New Roman" pitchFamily="18" charset="0"/>
                          <a:cs typeface="Times New Roman" pitchFamily="18" charset="0"/>
                        </a:rPr>
                        <a:t>Aber es war die traurige Stimme.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latin typeface="Times New Roman" pitchFamily="18" charset="0"/>
                          <a:cs typeface="Times New Roman" pitchFamily="18" charset="0"/>
                        </a:rPr>
                        <a:t>Leider! Er </a:t>
                      </a:r>
                      <a:r>
                        <a:rPr lang="de-DE" sz="2400" dirty="0" err="1">
                          <a:latin typeface="Times New Roman" pitchFamily="18" charset="0"/>
                          <a:cs typeface="Times New Roman" pitchFamily="18" charset="0"/>
                        </a:rPr>
                        <a:t>wußte</a:t>
                      </a:r>
                      <a:r>
                        <a:rPr lang="de-DE" sz="2400" dirty="0">
                          <a:latin typeface="Times New Roman" pitchFamily="18" charset="0"/>
                          <a:cs typeface="Times New Roman" pitchFamily="18" charset="0"/>
                        </a:rPr>
                        <a:t> der Liebe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latin typeface="Times New Roman" pitchFamily="18" charset="0"/>
                          <a:cs typeface="Times New Roman" pitchFamily="18" charset="0"/>
                        </a:rPr>
                        <a:t>eine nur die Qualen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812" marR="66812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Александр Сергеевич Пушкин</a:t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Наталья Гончарова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Владелец\Мои документы\Мои рисунки\Ланска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928670"/>
            <a:ext cx="3500462" cy="4929222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" name="Picture 2" descr="C:\Documents and Settings\Владелец\Мои документы\Мои рисунки\Пушкин А.С.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857232"/>
            <a:ext cx="3786214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Владелец\Мои документы\Мои рисунки\Наталья Пушки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642918"/>
            <a:ext cx="3714776" cy="500066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3" name="Picture 2" descr="C:\Documents and Settings\Владелец\Мои документы\Мои рисунки\Пушкин А.С.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71480"/>
            <a:ext cx="3786214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nts and Settings\Владелец\Мои документы\Мои рисунки\Пушки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3286148" cy="4643470"/>
          </a:xfrm>
          <a:prstGeom prst="rect">
            <a:avLst/>
          </a:prstGeom>
          <a:noFill/>
        </p:spPr>
      </p:pic>
      <p:pic>
        <p:nvPicPr>
          <p:cNvPr id="27651" name="Picture 3" descr="C:\Documents and Settings\Владелец\Мои документы\Мои рисунки\Наталья Пушкин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071546"/>
            <a:ext cx="3143272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Владелец\Мои документы\Мои рисунки\в тригорско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928670"/>
            <a:ext cx="6929486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Владелец\Мои документы\Мои рисунки\Мона Лиза Да Винчи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28604"/>
            <a:ext cx="3676650" cy="57150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3555" name="Picture 3" descr="C:\Documents and Settings\Владелец\Мои документы\Мои рисунки\Ланска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28604"/>
            <a:ext cx="3786214" cy="5643602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Владелец\Мои документы\Мои рисунки\Пушкин вдохнове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1" y="571480"/>
            <a:ext cx="7858180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Владелец\Мои документы\Мои рисунки\Пушкин А.С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3786214" cy="5072098"/>
          </a:xfrm>
          <a:prstGeom prst="rect">
            <a:avLst/>
          </a:prstGeom>
          <a:noFill/>
        </p:spPr>
      </p:pic>
      <p:pic>
        <p:nvPicPr>
          <p:cNvPr id="4099" name="Picture 3" descr="C:\Documents and Settings\Владелец\Мои документы\Мои рисунки\Натали Гончаров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857232"/>
            <a:ext cx="3500462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Владелец\Мои документы\Мои рисунки\Пушкин и Натали венча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428736"/>
            <a:ext cx="2928958" cy="4071966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Владелец\Мои документы\Мои рисунки\Натали и Пушки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28604"/>
            <a:ext cx="5357850" cy="6000792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Владелец\Мои документы\Мои рисунки\Ланска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714356"/>
            <a:ext cx="4071966" cy="5572164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42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Александр Сергеевич Пушкин  и  Наталья Гончарова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dcterms:created xsi:type="dcterms:W3CDTF">2007-10-05T18:46:30Z</dcterms:created>
  <dcterms:modified xsi:type="dcterms:W3CDTF">2007-10-06T01:32:49Z</dcterms:modified>
</cp:coreProperties>
</file>