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sldIdLst>
    <p:sldId id="259" r:id="rId2"/>
    <p:sldId id="275" r:id="rId3"/>
    <p:sldId id="276" r:id="rId4"/>
    <p:sldId id="263" r:id="rId5"/>
    <p:sldId id="262" r:id="rId6"/>
    <p:sldId id="264" r:id="rId7"/>
    <p:sldId id="269" r:id="rId8"/>
    <p:sldId id="258" r:id="rId9"/>
    <p:sldId id="260" r:id="rId10"/>
    <p:sldId id="268" r:id="rId11"/>
    <p:sldId id="261" r:id="rId12"/>
    <p:sldId id="266" r:id="rId13"/>
    <p:sldId id="267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229" autoAdjust="0"/>
  </p:normalViewPr>
  <p:slideViewPr>
    <p:cSldViewPr snapToGrid="0">
      <p:cViewPr varScale="1">
        <p:scale>
          <a:sx n="109" d="100"/>
          <a:sy n="109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35173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9733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9539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865731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9641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967434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2164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5163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580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6906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9798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8998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0923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1421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656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8009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0015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6FA2B21-3FCD-4721-B95C-427943F61125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8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rgbClr val="7030A0"/>
                </a:solidFill>
              </a:rPr>
              <a:t>Подготовила инструктор по физической культуре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высшей квалификационной категории: Гусева </a:t>
            </a:r>
            <a:r>
              <a:rPr lang="ru-RU" sz="2000" dirty="0" smtClean="0">
                <a:solidFill>
                  <a:srgbClr val="7030A0"/>
                </a:solidFill>
              </a:rPr>
              <a:t>ю а</a:t>
            </a:r>
            <a:r>
              <a:rPr lang="ru-RU" sz="2000" dirty="0" smtClean="0">
                <a:solidFill>
                  <a:srgbClr val="7030A0"/>
                </a:solidFill>
              </a:rPr>
              <a:t>.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МАДОУ «Детский сад №40 центр развития ребенка».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7030A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Комплексное использование игровых упражнений по профилактике плоскостопия и нарушения осанки у детей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16595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922" y="2243694"/>
            <a:ext cx="3633323" cy="44445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40" y="2237583"/>
            <a:ext cx="3932729" cy="4450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478171" y="32489"/>
            <a:ext cx="104191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Игровые упражнения с нестандартным оборудованием. Цель: укрепление и повышение тонуса мышц свода стопы.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«Уберём игрушки»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Оборудование: мелкие игрушки из «киндер-сюрпризов»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Выполнение: пальцами ног собрать игрушки в определённое место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2. Рисование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ногами. Дети берут карандаш (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фломастер) пальцами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ног и пытаются нарисовать на листе заданную фигуру: квадрат, солнышко, овал.</a:t>
            </a: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388" y="4487332"/>
            <a:ext cx="8393224" cy="1507067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Использование нестандартного оборудования для профилактики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плоскостопия.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2" y="459930"/>
            <a:ext cx="2902019" cy="35456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81" y="459931"/>
            <a:ext cx="3738521" cy="3545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22" y="459931"/>
            <a:ext cx="3507987" cy="354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580" y="4628147"/>
            <a:ext cx="8975558" cy="1366252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Гимнастическая палка – неотъемлемый снаряд в лечебной физкультуре. Она помогает укрепить позвоночник и мышцы, предотвращает патологии опорно-двигательного аппарата. С ее помощью можно как предупредить патологии, так и ускорить лечение уже имеющихся. Правильный комплекс упражнений с гимнастической палкой даст возможность достичь выраженного положительного эффекта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98" y="1136606"/>
            <a:ext cx="3263147" cy="31225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35" y="1136607"/>
            <a:ext cx="2857500" cy="31225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814" y="1136607"/>
            <a:ext cx="2857500" cy="31225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14693" y="268449"/>
            <a:ext cx="77346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Упражнения и игры для профилактики и коррекции нарушения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осанки. 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6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832" y="4267200"/>
            <a:ext cx="8520780" cy="2049710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Ходим 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в «шляпах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Детям кладут на голову легкий груз - «шляпы» - мешочек с песком. Проверив осанку детей, воспитатель дает команду к ходьбе. Дети должны ходить обычным шагом по залу, сохраняя правильную осанку. Для детей 5-6 лет усложнять игру можно тем, что детям предлагать потанцевать. Пойти по извилистой линии, начертанной на полу мелом. По гимнастической скамейке, или переступать через разные предметы на полу. Выигрывает тот, у кого шляпа ни разу не упала, и при этом он не нарушил осанку.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58" y="753978"/>
            <a:ext cx="5999748" cy="3513221"/>
          </a:xfrm>
        </p:spPr>
      </p:pic>
    </p:spTree>
    <p:extLst>
      <p:ext uri="{BB962C8B-B14F-4D97-AF65-F5344CB8AC3E}">
        <p14:creationId xmlns:p14="http://schemas.microsoft.com/office/powerpoint/2010/main" val="415217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387516"/>
            <a:ext cx="8534400" cy="1606883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«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Качалочка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»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Цели: улучшение функции вестибулярного аппарата,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укрепление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связочно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-мышечного аппарата туловища и конечностей.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На лесной полянке играли медвежата, смешно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покачиваясь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на спине. Давайте мы тоже попробуем так покачаться!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п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.: лечь на спину, ноги вместе. Сгибая ноги, прижать колени к груди и обхватить колени руками. Покачаться на спине вправо, влево. Пауза. Повторить 3 раза.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86" y="685800"/>
            <a:ext cx="4369019" cy="3614738"/>
          </a:xfrm>
        </p:spPr>
      </p:pic>
    </p:spTree>
    <p:extLst>
      <p:ext uri="{BB962C8B-B14F-4D97-AF65-F5344CB8AC3E}">
        <p14:creationId xmlns:p14="http://schemas.microsoft.com/office/powerpoint/2010/main" val="10852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296" y="4487332"/>
            <a:ext cx="8523215" cy="1507067"/>
          </a:xfrm>
        </p:spPr>
        <p:txBody>
          <a:bodyPr>
            <a:normAutofit fontScale="90000"/>
          </a:bodyPr>
          <a:lstStyle/>
          <a:p>
            <a:r>
              <a:rPr lang="ru-RU" sz="1600" dirty="0"/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«Кошечка»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Цели: укрепление мышечного корсета позвоночника.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п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.: встать на четвереньки с опорой на колени и кисти рук. «Кошечка сердится» — спина круглая, голову опустить как можно ниже. «Кошечка добрая, ласковая» — прогнуть спину, голову приподнять.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18" y="456392"/>
            <a:ext cx="3363986" cy="37943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20" y="456392"/>
            <a:ext cx="3558855" cy="379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095641" cy="1507067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«Рыбка»: ребенок лежит на животе, руки вытянуты вместе вперед, ноги сзади вместе. Нужно поднять руки и грудь, затем вернуться в исходное положение, поднять ноги, вернуться в исходное положение, а потом покачаться с поднятыми руками и ногами на животе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Укрепляет позвоночник.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89" y="652244"/>
            <a:ext cx="6998923" cy="3614738"/>
          </a:xfrm>
        </p:spPr>
      </p:pic>
    </p:spTree>
    <p:extLst>
      <p:ext uri="{BB962C8B-B14F-4D97-AF65-F5344CB8AC3E}">
        <p14:creationId xmlns:p14="http://schemas.microsoft.com/office/powerpoint/2010/main" val="19620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1513" y="838899"/>
            <a:ext cx="96641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Здоровый ребенок должен много двигаться, тем более что из-за особенностей детской нервной системы и мышц поддерживать неподвижную позу ему труднее, чем бегать, прыгать, вертеться и скакать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В положении сидя или стоя, особенно если находиться в одной и той же позе приходится дольше нескольких минут, ребенок «обвисает», вертикальная нагрузка переносится с мышц на связки и межпозвонковые диски, и начинается формирование плохой осанки. Небольшая, но регулярная физическая нагрузка (плавание, домашние тренажеры, больше подвижных игр и поменьше телевизора, ежедневная физкультура) - необходимое условие для нормального развития опорно-двигательного аппарата.</a:t>
            </a:r>
          </a:p>
        </p:txBody>
      </p:sp>
    </p:spTree>
    <p:extLst>
      <p:ext uri="{BB962C8B-B14F-4D97-AF65-F5344CB8AC3E}">
        <p14:creationId xmlns:p14="http://schemas.microsoft.com/office/powerpoint/2010/main" val="230173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655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Утренняя гигиеническая гимнастика.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Свободная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двигательная деятельность.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Физкультурные мероприятия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ЛФК.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Бодрящая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гимнастика.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6" y="719356"/>
            <a:ext cx="3582376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87" y="719356"/>
            <a:ext cx="3748894" cy="3614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71" y="719356"/>
            <a:ext cx="3533099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1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4242" y="4487332"/>
            <a:ext cx="7574370" cy="1507067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Совместная деятельность (педагог и дети, родители и дети).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904" y="643855"/>
            <a:ext cx="3614738" cy="3614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754" y="643855"/>
            <a:ext cx="3383508" cy="3614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876" y="643855"/>
            <a:ext cx="3624044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РЕБРИСТЫЕ ДОРОЖКИ. 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«Веселая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ходьба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».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Мы веселые ребята Любим весело шагать! Спортом любим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заниматься, Никогда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не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унывать!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Дорожки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здоровья.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Цель: Укрепление мышц верхних нижних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конечностей.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80" y="677779"/>
            <a:ext cx="2879558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53" y="909497"/>
            <a:ext cx="3635959" cy="3160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27" y="677779"/>
            <a:ext cx="2804361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6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47" y="4487332"/>
            <a:ext cx="8552865" cy="2426815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Балансировочные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подушки-полусферы с массажными элементами (диаметр 20 см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).Массажные </a:t>
            </a:r>
            <a:r>
              <a:rPr lang="ru-RU" sz="1800" dirty="0" err="1">
                <a:solidFill>
                  <a:schemeClr val="accent6">
                    <a:lumMod val="50000"/>
                  </a:schemeClr>
                </a:solidFill>
              </a:rPr>
              <a:t>пазлы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 (30 х 20 см).</a:t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Платочки (размер любого носового платка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).Набивные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мячи (вес 500 г).</a:t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4" y="714350"/>
            <a:ext cx="3389874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61" y="714350"/>
            <a:ext cx="3799572" cy="36147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401" y="714350"/>
            <a:ext cx="3825567" cy="35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3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9525190" cy="1507067"/>
          </a:xfrm>
        </p:spPr>
        <p:txBody>
          <a:bodyPr/>
          <a:lstStyle/>
          <a:p>
            <a:pPr algn="just"/>
            <a:r>
              <a:rPr lang="ru-RU" sz="1600" dirty="0">
                <a:solidFill>
                  <a:srgbClr val="A848A8">
                    <a:lumMod val="50000"/>
                  </a:srgbClr>
                </a:solidFill>
              </a:rPr>
              <a:t>Массажные мячи (разных диаметров</a:t>
            </a:r>
            <a:r>
              <a:rPr lang="ru-RU" sz="1600" dirty="0" smtClean="0">
                <a:solidFill>
                  <a:srgbClr val="A848A8">
                    <a:lumMod val="50000"/>
                  </a:srgbClr>
                </a:solidFill>
              </a:rPr>
              <a:t>). Мячи надувные (диаметр 20 см).</a:t>
            </a:r>
            <a:r>
              <a:rPr lang="ru-RU" sz="1600" dirty="0">
                <a:solidFill>
                  <a:srgbClr val="A848A8">
                    <a:lumMod val="50000"/>
                  </a:srgbClr>
                </a:solidFill>
              </a:rPr>
              <a:t/>
            </a:r>
            <a:br>
              <a:rPr lang="ru-RU" sz="1600" dirty="0">
                <a:solidFill>
                  <a:srgbClr val="A848A8">
                    <a:lumMod val="50000"/>
                  </a:srgbClr>
                </a:solidFill>
              </a:rPr>
            </a:br>
            <a:r>
              <a:rPr lang="ru-RU" sz="1600" dirty="0" smtClean="0">
                <a:solidFill>
                  <a:srgbClr val="A848A8">
                    <a:lumMod val="50000"/>
                  </a:srgbClr>
                </a:solidFill>
              </a:rPr>
              <a:t>     Канаты </a:t>
            </a:r>
            <a:r>
              <a:rPr lang="ru-RU" sz="1600" dirty="0">
                <a:solidFill>
                  <a:srgbClr val="A848A8">
                    <a:lumMod val="50000"/>
                  </a:srgbClr>
                </a:solidFill>
              </a:rPr>
              <a:t>и шнуры (ширина 1-3 см, разной длины).Обручи (диаметр 70-100 см).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0" y="759847"/>
            <a:ext cx="2921945" cy="37274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06" y="759846"/>
            <a:ext cx="2848367" cy="3727485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10" y="759847"/>
            <a:ext cx="2691586" cy="372748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364" y="759846"/>
            <a:ext cx="2918669" cy="372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73" y="1309737"/>
            <a:ext cx="2904906" cy="41414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91" y="1309737"/>
            <a:ext cx="2831284" cy="4141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309737"/>
            <a:ext cx="2919844" cy="41000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0980" y="570451"/>
            <a:ext cx="6233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Мелкие предметы для сбора стопами (цветные пробки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каштаны,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желуди, мелкие детали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конструктора.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81" y="1309738"/>
            <a:ext cx="2994867" cy="41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8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84786-AD18-437B-99BA-B1A17BC57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913468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«Ежик»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п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. — сед на ковре или стуле, под правой стопой массажный мяч любого диаметра, спина прямая.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Этот мячик так хорош! (Катать стопой мяч вперед-назад.)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Он на ежика похож.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Буду ножки укреплять (катать мяч стопой по кругу) —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Мячик ножками катать. Выполнить то же другой ногой.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0EF4FF8E-CB5D-4B06-B8BA-204901131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20" y="382447"/>
            <a:ext cx="3622034" cy="384968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A360E5-ED4C-4C69-831E-ED80F8B6EF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3" y="382446"/>
            <a:ext cx="3510386" cy="38496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22" y="382446"/>
            <a:ext cx="3507259" cy="38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253" y="4733841"/>
            <a:ext cx="8053358" cy="1260558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«Переложи платок!»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п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. — сед, ноги врозь, упор руками сзади, спина прямая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Я платок возьму ногой (захватить платок правой стопой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),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Поднесу его к другой. (Медленно перенести его к левой ноге.) Я несу платок, не сплю. Коврик я не зацеплю. Выполнить то же другой ногой. Укрепление мышечно-связочного аппарата стоп и голеней.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1" y="819132"/>
            <a:ext cx="3910066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84" y="819132"/>
            <a:ext cx="3597478" cy="3614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41" y="819131"/>
            <a:ext cx="3436689" cy="36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711</TotalTime>
  <Words>389</Words>
  <Application>Microsoft Office PowerPoint</Application>
  <PresentationFormat>Широкоэкранный</PresentationFormat>
  <Paragraphs>25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Bahnschrift SemiBold</vt:lpstr>
      <vt:lpstr>Calibri</vt:lpstr>
      <vt:lpstr>Century Gothic</vt:lpstr>
      <vt:lpstr>Times New Roman</vt:lpstr>
      <vt:lpstr>Wingdings 3</vt:lpstr>
      <vt:lpstr>Сектор</vt:lpstr>
      <vt:lpstr>Подготовила инструктор по физической культуре высшей квалификационной категории: Гусева ю а. МАДОУ «Детский сад №40 центр развития ребенка».</vt:lpstr>
      <vt:lpstr>Утренняя гигиеническая гимнастика. Свободная двигательная деятельность. Физкультурные мероприятия. ЛФК. Бодрящая гимнастика.</vt:lpstr>
      <vt:lpstr>Совместная деятельность (педагог и дети, родители и дети).</vt:lpstr>
      <vt:lpstr>РЕБРИСТЫЕ ДОРОЖКИ.  «Веселая ходьба». Мы веселые ребята Любим весело шагать! Спортом любим заниматься, Никогда не унывать! Дорожки здоровья.  Цель: Укрепление мышц верхних нижних конечностей.</vt:lpstr>
      <vt:lpstr>Балансировочные подушки-полусферы с массажными элементами (диаметр 20 см).Массажные пазлы (30 х 20 см). Платочки (размер любого носового платка).Набивные мячи (вес 500 г). </vt:lpstr>
      <vt:lpstr>Массажные мячи (разных диаметров). Мячи надувные (диаметр 20 см).      Канаты и шнуры (ширина 1-3 см, разной длины).Обручи (диаметр 70-100 см).</vt:lpstr>
      <vt:lpstr>Презентация PowerPoint</vt:lpstr>
      <vt:lpstr>«Ежик» И. п. — сед на ковре или стуле, под правой стопой массажный мяч любого диаметра, спина прямая. Этот мячик так хорош! (Катать стопой мяч вперед-назад.) Он на ежика похож. Буду ножки укреплять (катать мяч стопой по кругу) — Мячик ножками катать. Выполнить то же другой ногой.</vt:lpstr>
      <vt:lpstr>«Переложи платок!»  И. п. — сед, ноги врозь, упор руками сзади, спина прямая. Я платок возьму ногой (захватить платок правой стопой), Поднесу его к другой. (Медленно перенести его к левой ноге.) Я несу платок, не сплю. Коврик я не зацеплю. Выполнить то же другой ногой. Укрепление мышечно-связочного аппарата стоп и голеней.</vt:lpstr>
      <vt:lpstr>Презентация PowerPoint</vt:lpstr>
      <vt:lpstr>Использование нестандартного оборудования для профилактики плоскостопия.</vt:lpstr>
      <vt:lpstr>Гимнастическая палка – неотъемлемый снаряд в лечебной физкультуре. Она помогает укрепить позвоночник и мышцы, предотвращает патологии опорно-двигательного аппарата. С ее помощью можно как предупредить патологии, так и ускорить лечение уже имеющихся. Правильный комплекс упражнений с гимнастической палкой даст возможность достичь выраженного положительного эффекта.</vt:lpstr>
      <vt:lpstr> Ходим  в «шляпах» Детям кладут на голову легкий груз - «шляпы» - мешочек с песком. Проверив осанку детей, воспитатель дает команду к ходьбе. Дети должны ходить обычным шагом по залу, сохраняя правильную осанку. Для детей 5-6 лет усложнять игру можно тем, что детям предлагать потанцевать. Пойти по извилистой линии, начертанной на полу мелом. По гимнастической скамейке, или переступать через разные предметы на полу. Выигрывает тот, у кого шляпа ни разу не упала, и при этом он не нарушил осанку.</vt:lpstr>
      <vt:lpstr> «Качалочка» Цели: улучшение функции вестибулярного аппарата, укрепление связочно-мышечного аппарата туловища и конечностей. На лесной полянке играли медвежата, смешно покачиваясь на спине. Давайте мы тоже попробуем так покачаться! И. п.: лечь на спину, ноги вместе. Сгибая ноги, прижать колени к груди и обхватить колени руками. Покачаться на спине вправо, влево. Пауза. Повторить 3 раза. </vt:lpstr>
      <vt:lpstr> «Кошечка» Цели: укрепление мышечного корсета позвоночника. И. п.: встать на четвереньки с опорой на колени и кисти рук. «Кошечка сердится» — спина круглая, голову опустить как можно ниже. «Кошечка добрая, ласковая» — прогнуть спину, голову приподнять.  </vt:lpstr>
      <vt:lpstr>«Рыбка»: ребенок лежит на животе, руки вытянуты вместе вперед, ноги сзади вместе. Нужно поднять руки и грудь, затем вернуться в исходное положение, поднять ноги, вернуться в исходное положение, а потом покачаться с поднятыми руками и ногами на животе. Укрепляет позвоночник.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Володя</dc:creator>
  <cp:lastModifiedBy>Володя</cp:lastModifiedBy>
  <cp:revision>112</cp:revision>
  <dcterms:created xsi:type="dcterms:W3CDTF">2019-09-28T13:15:35Z</dcterms:created>
  <dcterms:modified xsi:type="dcterms:W3CDTF">2021-12-16T19:34:27Z</dcterms:modified>
</cp:coreProperties>
</file>