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65" r:id="rId5"/>
    <p:sldId id="266" r:id="rId6"/>
    <p:sldId id="267" r:id="rId7"/>
    <p:sldId id="261" r:id="rId8"/>
    <p:sldId id="268" r:id="rId9"/>
    <p:sldId id="262" r:id="rId10"/>
    <p:sldId id="263" r:id="rId11"/>
    <p:sldId id="269" r:id="rId12"/>
    <p:sldId id="270" r:id="rId13"/>
    <p:sldId id="264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Охранять природу - значит охранять жизнь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186766" cy="5911873"/>
          </a:xfrm>
        </p:spPr>
        <p:txBody>
          <a:bodyPr>
            <a:noAutofit/>
          </a:bodyPr>
          <a:lstStyle/>
          <a:p>
            <a:pPr algn="ctr" fontAlgn="base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Задание 1. Правильно назови слова, расставляя ударение.</a:t>
            </a:r>
          </a:p>
          <a:p>
            <a:pPr algn="ctr" fontAlgn="base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Экология, экосистема, ответственность, экологическая мораль.</a:t>
            </a:r>
          </a:p>
          <a:p>
            <a:pPr algn="ctr" fontAlgn="base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Задание 2. Дайте определение понятиям.</a:t>
            </a:r>
          </a:p>
          <a:p>
            <a:pPr lvl="0" algn="ctr" fontAlgn="base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Экосистема – это ____________________________________________________________________</a:t>
            </a:r>
          </a:p>
          <a:p>
            <a:pPr lvl="0" algn="ctr" fontAlgn="base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Ответственность – это ________________________________________________________________</a:t>
            </a:r>
          </a:p>
          <a:p>
            <a:pPr lvl="0" algn="ctr" fontAlgn="base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Два типа отношения человека к природе</a:t>
            </a:r>
          </a:p>
          <a:p>
            <a:pPr lvl="0" algn="ctr" fontAlgn="base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642918"/>
            <a:ext cx="8329642" cy="5681682"/>
          </a:xfrm>
        </p:spPr>
        <p:txBody>
          <a:bodyPr/>
          <a:lstStyle/>
          <a:p>
            <a:pPr algn="ctr" fontAlgn="base"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Экол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экосист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отв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тственность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эколог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ческая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мор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fontAlgn="base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Экосистема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это ___</a:t>
            </a:r>
            <a:r>
              <a:rPr lang="ru-RU" sz="2800" dirty="0" smtClean="0"/>
              <a:t> функциональное единство живых организмов и среды их обитания.</a:t>
            </a:r>
          </a:p>
          <a:p>
            <a:pPr algn="ctr" fontAlgn="base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Ответственность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это </a:t>
            </a:r>
            <a:r>
              <a:rPr lang="ru-RU" sz="2800" dirty="0" smtClean="0"/>
              <a:t>Ответственность-это обязанность человека отвечать за свои поступки и действия, а так же их последствия.</a:t>
            </a:r>
          </a:p>
          <a:p>
            <a:pPr algn="ctr" fontAlgn="base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Два типа отношения человека к природе:</a:t>
            </a:r>
          </a:p>
          <a:p>
            <a:pPr fontAlgn="base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Господство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Сотрудничество</a:t>
            </a:r>
          </a:p>
          <a:p>
            <a:pPr fontAlgn="base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42918"/>
            <a:ext cx="8186766" cy="568168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О шибок – отметка 5</a:t>
            </a:r>
          </a:p>
          <a:p>
            <a:pPr>
              <a:buNone/>
            </a:pPr>
            <a:r>
              <a:rPr lang="ru-RU" dirty="0" smtClean="0"/>
              <a:t>1 ошибка-отметка 4</a:t>
            </a:r>
          </a:p>
          <a:p>
            <a:pPr>
              <a:buNone/>
            </a:pPr>
            <a:r>
              <a:rPr lang="ru-RU" dirty="0" smtClean="0"/>
              <a:t>2 ошибки- отметка 3</a:t>
            </a:r>
          </a:p>
          <a:p>
            <a:pPr>
              <a:buNone/>
            </a:pPr>
            <a:r>
              <a:rPr lang="ru-RU" dirty="0" smtClean="0"/>
              <a:t>3 и более ошибок – отметка 2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rmAutofit/>
          </a:bodyPr>
          <a:lstStyle/>
          <a:p>
            <a:pPr fontAlgn="base"/>
            <a:r>
              <a:rPr lang="ru-RU" dirty="0" smtClean="0">
                <a:solidFill>
                  <a:srgbClr val="FF0000"/>
                </a:solidFill>
              </a:rPr>
              <a:t>Красная шляпа – вырази свои чувства, эмоции по поводу изученного материала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 smtClean="0"/>
              <a:t>Черная шляпа - выдели сложности, проблемы, связанные с изученной темой.</a:t>
            </a:r>
          </a:p>
          <a:p>
            <a:pPr fontAlgn="base"/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Белая шляпа- перечисли новые сведения.</a:t>
            </a:r>
          </a:p>
          <a:p>
            <a:pPr fontAlgn="base"/>
            <a:r>
              <a:rPr lang="ru-RU" dirty="0" smtClean="0">
                <a:solidFill>
                  <a:srgbClr val="FFC000"/>
                </a:solidFill>
              </a:rPr>
              <a:t>Желтая шляпа - обобщи все положительные аспекты темы</a:t>
            </a:r>
          </a:p>
          <a:p>
            <a:pPr fontAlgn="base"/>
            <a:r>
              <a:rPr lang="ru-RU" dirty="0" smtClean="0">
                <a:solidFill>
                  <a:srgbClr val="92D050"/>
                </a:solidFill>
              </a:rPr>
              <a:t>Зеленая шляпа - в оригинальной форме представь результаты изученного.</a:t>
            </a:r>
          </a:p>
          <a:p>
            <a:pPr fontAlgn="base"/>
            <a:r>
              <a:rPr lang="ru-RU" dirty="0" smtClean="0">
                <a:solidFill>
                  <a:srgbClr val="0070C0"/>
                </a:solidFill>
              </a:rPr>
              <a:t>Синяя шляпа – сформулируй общие философские выводы, идеи. Извлеки уроки.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681682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b="1" u="sng" dirty="0" smtClean="0"/>
              <a:t>Домашнее задание. </a:t>
            </a:r>
            <a:endParaRPr lang="ru-RU" dirty="0" smtClean="0"/>
          </a:p>
          <a:p>
            <a:pPr fontAlgn="base"/>
            <a:r>
              <a:rPr lang="ru-RU" b="1" dirty="0" smtClean="0"/>
              <a:t>На отметку 3</a:t>
            </a:r>
            <a:endParaRPr lang="ru-RU" dirty="0" smtClean="0"/>
          </a:p>
          <a:p>
            <a:pPr fontAlgn="base"/>
            <a:r>
              <a:rPr lang="ru-RU" dirty="0" smtClean="0"/>
              <a:t>параграф 16 прочитать ответить на вопросы на стр.139</a:t>
            </a:r>
          </a:p>
          <a:p>
            <a:pPr fontAlgn="base"/>
            <a:r>
              <a:rPr lang="ru-RU" b="1" dirty="0" smtClean="0"/>
              <a:t>На отметку 4</a:t>
            </a:r>
            <a:endParaRPr lang="ru-RU" dirty="0" smtClean="0"/>
          </a:p>
          <a:p>
            <a:pPr fontAlgn="base"/>
            <a:r>
              <a:rPr lang="ru-RU" dirty="0" smtClean="0"/>
              <a:t>параграфа 16 прочитать</a:t>
            </a:r>
          </a:p>
          <a:p>
            <a:pPr fontAlgn="base"/>
            <a:r>
              <a:rPr lang="ru-RU" dirty="0" smtClean="0"/>
              <a:t>Выучить записи в тетради.</a:t>
            </a:r>
          </a:p>
          <a:p>
            <a:pPr fontAlgn="base"/>
            <a:r>
              <a:rPr lang="ru-RU" dirty="0" smtClean="0"/>
              <a:t>Придумать и оформить на листе знаки по охране природы (не менее5)</a:t>
            </a:r>
          </a:p>
          <a:p>
            <a:pPr fontAlgn="base"/>
            <a:r>
              <a:rPr lang="ru-RU" b="1" dirty="0" smtClean="0"/>
              <a:t>На отметку 5</a:t>
            </a:r>
            <a:endParaRPr lang="ru-RU" dirty="0" smtClean="0"/>
          </a:p>
          <a:p>
            <a:pPr fontAlgn="base"/>
            <a:r>
              <a:rPr lang="ru-RU" dirty="0" smtClean="0"/>
              <a:t>параграфа 16 прочитать</a:t>
            </a:r>
          </a:p>
          <a:p>
            <a:pPr fontAlgn="base"/>
            <a:r>
              <a:rPr lang="ru-RU" dirty="0" smtClean="0"/>
              <a:t>Выучить записи в тетради.</a:t>
            </a:r>
          </a:p>
          <a:p>
            <a:pPr fontAlgn="base"/>
            <a:r>
              <a:rPr lang="ru-RU" dirty="0" smtClean="0"/>
              <a:t>Составить кроссворд по теме охраны природы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10244"/>
          </a:xfrm>
        </p:spPr>
        <p:txBody>
          <a:bodyPr/>
          <a:lstStyle/>
          <a:p>
            <a:pPr algn="ctr">
              <a:buNone/>
            </a:pP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РАБОТУ!</a:t>
            </a:r>
            <a:endParaRPr lang="ru-RU" sz="9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28596" y="714356"/>
            <a:ext cx="8229600" cy="56102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9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СПАСИБО ЗА РАБОТУ!</a:t>
            </a: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686800" cy="6858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57158" y="0"/>
          <a:ext cx="8643966" cy="6715148"/>
        </p:xfrm>
        <a:graphic>
          <a:graphicData uri="http://schemas.openxmlformats.org/presentationml/2006/ole">
            <p:oleObj spid="_x0000_s1027" name="Объект упаковщика для оболочки" showAsIcon="1" r:id="rId3" imgW="1045080" imgH="439560" progId="Package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algn="ctr">
              <a:buNone/>
            </a:pP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План изучения нового материала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1.Что значит относиться к природе по-человечески.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2.Тяжёлые последствия безответственности.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3.Экологическая мораль.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102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Admin\Desktop\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8358246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numCol="2">
            <a:norm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Ответственный человек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   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добрый,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неравнодушный,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заботливый,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бережливый,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Сердобольный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Безответственный 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человек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бессердечный,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эгоист,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равнодушный,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злой,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глупый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10244"/>
          </a:xfrm>
        </p:spPr>
        <p:txBody>
          <a:bodyPr/>
          <a:lstStyle/>
          <a:p>
            <a:r>
              <a:rPr lang="ru-RU" sz="4400" dirty="0" smtClean="0"/>
              <a:t>Экологические проблемы: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Глобальное потепление, 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разрушение озонового слоя,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загрязнение мирового океана, 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загрязнение воздуха,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недостаток питьевой воды.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eztea.ru/wp-content/uploads/2017/01/23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02" y="428604"/>
            <a:ext cx="864399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53120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Отношение человека к природе</a:t>
            </a:r>
          </a:p>
          <a:p>
            <a:pPr>
              <a:buNone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Господство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:         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Сотрудничество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: 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Человек-царь,                         Человек-часть природы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властелин природы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57166"/>
            <a:ext cx="8229600" cy="585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139</TotalTime>
  <Words>320</Words>
  <PresentationFormat>Экран (4:3)</PresentationFormat>
  <Paragraphs>71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Поток</vt:lpstr>
      <vt:lpstr>Пакет</vt:lpstr>
      <vt:lpstr>Охранять природу - значит охранять жизнь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Охранять природу - значит охранять жизнь</dc:title>
  <dc:creator>Admin</dc:creator>
  <cp:lastModifiedBy>Admin</cp:lastModifiedBy>
  <cp:revision>23</cp:revision>
  <dcterms:created xsi:type="dcterms:W3CDTF">2020-10-30T09:45:58Z</dcterms:created>
  <dcterms:modified xsi:type="dcterms:W3CDTF">2020-12-09T10:29:52Z</dcterms:modified>
</cp:coreProperties>
</file>