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4" r:id="rId2"/>
    <p:sldId id="256" r:id="rId3"/>
    <p:sldId id="285" r:id="rId4"/>
    <p:sldId id="286" r:id="rId5"/>
    <p:sldId id="287" r:id="rId6"/>
    <p:sldId id="288" r:id="rId7"/>
    <p:sldId id="294" r:id="rId8"/>
    <p:sldId id="289" r:id="rId9"/>
    <p:sldId id="295" r:id="rId10"/>
    <p:sldId id="293" r:id="rId11"/>
    <p:sldId id="291" r:id="rId12"/>
    <p:sldId id="290" r:id="rId13"/>
    <p:sldId id="296" r:id="rId14"/>
    <p:sldId id="297" r:id="rId15"/>
    <p:sldId id="292" r:id="rId16"/>
    <p:sldId id="298" r:id="rId17"/>
    <p:sldId id="299" r:id="rId18"/>
    <p:sldId id="281" r:id="rId19"/>
    <p:sldId id="282" r:id="rId20"/>
    <p:sldId id="283" r:id="rId21"/>
    <p:sldId id="300" r:id="rId22"/>
    <p:sldId id="301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2454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1730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5739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3179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87982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1786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1824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547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8903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7656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712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0881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3906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4450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0530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9759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231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C28873-A469-419E-BA57-5D1AD75C2C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A3676D-19A4-4D26-8914-7E1F36E6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7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475035/data/images/img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30034"/>
            <a:ext cx="5428361" cy="58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658368"/>
            <a:ext cx="56570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ТОЛЬКО МЫ ПОКИНЕМ ОБЛАСКАННУЮ БОГАМИ НИНЕВИЮ, МЫ НАПРАВИМСЯ ВСЛЕД ЗА СОЛНЦЕМ, МОЙ МУДРЕЙШИЙ ЦАРЬ!</a:t>
            </a:r>
          </a:p>
          <a:p>
            <a:endParaRPr lang="ru-RU" sz="2400" dirty="0" smtClean="0"/>
          </a:p>
          <a:p>
            <a:r>
              <a:rPr lang="ru-RU" sz="2400" dirty="0" smtClean="0"/>
              <a:t>НАДО ПЕРЕСЕЧЬ ПУСТЫНЮ.</a:t>
            </a:r>
          </a:p>
          <a:p>
            <a:endParaRPr lang="ru-RU" sz="2400" dirty="0" smtClean="0"/>
          </a:p>
          <a:p>
            <a:r>
              <a:rPr lang="ru-RU" sz="2400" dirty="0" smtClean="0"/>
              <a:t>НО ЭТО НЕ ТАК ТРУДНО СДЕЛАТЬ, ИБО ЗДЕСЬ ПРОЛЕГАЮТ КАРАВАННЫЕ ПУТИ, И НАШИ КУПЦЫ ПРОДЕЛЫВАЛИ ЭТОТ ПУТЬ НЕ РАЗ, О ВЛАДЫКА МИРА!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И НЕ УСПЕЕТ СОЛНЦЕ ТРИ РАЗА СКРЫТЬСЯ ЗА ЛИНИЕЙ ЗЕМЛИ, КАК МЫ УВИДИМ ЭТОТ ПРЕКРАСНЫЙ И БОГАТЫЙ КРАЙ.</a:t>
            </a: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255008" y="1840992"/>
            <a:ext cx="158496" cy="207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9323587">
            <a:off x="3711695" y="1939004"/>
            <a:ext cx="510450" cy="18192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9323587">
            <a:off x="3313040" y="2099790"/>
            <a:ext cx="475305" cy="1987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8568445">
            <a:off x="2947039" y="2322612"/>
            <a:ext cx="475305" cy="1987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9972989">
            <a:off x="2578074" y="2475745"/>
            <a:ext cx="475305" cy="1987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328672" y="2097024"/>
            <a:ext cx="365760" cy="963168"/>
          </a:xfrm>
          <a:custGeom>
            <a:avLst/>
            <a:gdLst>
              <a:gd name="connsiteX0" fmla="*/ 365760 w 365760"/>
              <a:gd name="connsiteY0" fmla="*/ 0 h 963168"/>
              <a:gd name="connsiteX1" fmla="*/ 353568 w 365760"/>
              <a:gd name="connsiteY1" fmla="*/ 85344 h 963168"/>
              <a:gd name="connsiteX2" fmla="*/ 341376 w 365760"/>
              <a:gd name="connsiteY2" fmla="*/ 195072 h 963168"/>
              <a:gd name="connsiteX3" fmla="*/ 329184 w 365760"/>
              <a:gd name="connsiteY3" fmla="*/ 231648 h 963168"/>
              <a:gd name="connsiteX4" fmla="*/ 316992 w 365760"/>
              <a:gd name="connsiteY4" fmla="*/ 292608 h 963168"/>
              <a:gd name="connsiteX5" fmla="*/ 316992 w 365760"/>
              <a:gd name="connsiteY5" fmla="*/ 487680 h 963168"/>
              <a:gd name="connsiteX6" fmla="*/ 304800 w 365760"/>
              <a:gd name="connsiteY6" fmla="*/ 536448 h 963168"/>
              <a:gd name="connsiteX7" fmla="*/ 231648 w 365760"/>
              <a:gd name="connsiteY7" fmla="*/ 585216 h 963168"/>
              <a:gd name="connsiteX8" fmla="*/ 219456 w 365760"/>
              <a:gd name="connsiteY8" fmla="*/ 621792 h 963168"/>
              <a:gd name="connsiteX9" fmla="*/ 207264 w 365760"/>
              <a:gd name="connsiteY9" fmla="*/ 670560 h 963168"/>
              <a:gd name="connsiteX10" fmla="*/ 146304 w 365760"/>
              <a:gd name="connsiteY10" fmla="*/ 743712 h 963168"/>
              <a:gd name="connsiteX11" fmla="*/ 97536 w 365760"/>
              <a:gd name="connsiteY11" fmla="*/ 816864 h 963168"/>
              <a:gd name="connsiteX12" fmla="*/ 85344 w 365760"/>
              <a:gd name="connsiteY12" fmla="*/ 865632 h 963168"/>
              <a:gd name="connsiteX13" fmla="*/ 73152 w 365760"/>
              <a:gd name="connsiteY13" fmla="*/ 926592 h 963168"/>
              <a:gd name="connsiteX14" fmla="*/ 12192 w 365760"/>
              <a:gd name="connsiteY14" fmla="*/ 938784 h 963168"/>
              <a:gd name="connsiteX15" fmla="*/ 0 w 365760"/>
              <a:gd name="connsiteY15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" h="963168">
                <a:moveTo>
                  <a:pt x="365760" y="0"/>
                </a:moveTo>
                <a:cubicBezTo>
                  <a:pt x="361696" y="28448"/>
                  <a:pt x="357132" y="56829"/>
                  <a:pt x="353568" y="85344"/>
                </a:cubicBezTo>
                <a:cubicBezTo>
                  <a:pt x="349003" y="121861"/>
                  <a:pt x="347426" y="158772"/>
                  <a:pt x="341376" y="195072"/>
                </a:cubicBezTo>
                <a:cubicBezTo>
                  <a:pt x="339263" y="207749"/>
                  <a:pt x="332301" y="219180"/>
                  <a:pt x="329184" y="231648"/>
                </a:cubicBezTo>
                <a:cubicBezTo>
                  <a:pt x="324158" y="251752"/>
                  <a:pt x="321056" y="272288"/>
                  <a:pt x="316992" y="292608"/>
                </a:cubicBezTo>
                <a:cubicBezTo>
                  <a:pt x="329561" y="418301"/>
                  <a:pt x="337159" y="386845"/>
                  <a:pt x="316992" y="487680"/>
                </a:cubicBezTo>
                <a:cubicBezTo>
                  <a:pt x="313706" y="504111"/>
                  <a:pt x="315834" y="523838"/>
                  <a:pt x="304800" y="536448"/>
                </a:cubicBezTo>
                <a:cubicBezTo>
                  <a:pt x="285502" y="558503"/>
                  <a:pt x="231648" y="585216"/>
                  <a:pt x="231648" y="585216"/>
                </a:cubicBezTo>
                <a:cubicBezTo>
                  <a:pt x="227584" y="597408"/>
                  <a:pt x="222987" y="609435"/>
                  <a:pt x="219456" y="621792"/>
                </a:cubicBezTo>
                <a:cubicBezTo>
                  <a:pt x="214853" y="637904"/>
                  <a:pt x="213865" y="655159"/>
                  <a:pt x="207264" y="670560"/>
                </a:cubicBezTo>
                <a:cubicBezTo>
                  <a:pt x="189441" y="712146"/>
                  <a:pt x="174266" y="707760"/>
                  <a:pt x="146304" y="743712"/>
                </a:cubicBezTo>
                <a:cubicBezTo>
                  <a:pt x="128312" y="766845"/>
                  <a:pt x="97536" y="816864"/>
                  <a:pt x="97536" y="816864"/>
                </a:cubicBezTo>
                <a:cubicBezTo>
                  <a:pt x="93472" y="833120"/>
                  <a:pt x="88979" y="849275"/>
                  <a:pt x="85344" y="865632"/>
                </a:cubicBezTo>
                <a:cubicBezTo>
                  <a:pt x="80849" y="885861"/>
                  <a:pt x="87805" y="911939"/>
                  <a:pt x="73152" y="926592"/>
                </a:cubicBezTo>
                <a:cubicBezTo>
                  <a:pt x="58499" y="941245"/>
                  <a:pt x="30727" y="929517"/>
                  <a:pt x="12192" y="938784"/>
                </a:cubicBezTo>
                <a:cubicBezTo>
                  <a:pt x="4064" y="942848"/>
                  <a:pt x="4064" y="955040"/>
                  <a:pt x="0" y="96316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03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792480" y="599143"/>
            <a:ext cx="10631424" cy="1500175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>
                <a:solidFill>
                  <a:srgbClr val="990000"/>
                </a:solidFill>
              </a:rPr>
              <a:t>Вдоль побережья Средиземного моря была полоска плодородной земли для земледелия, садоводства, виноградарства, оливковых деревьев.                     </a:t>
            </a:r>
          </a:p>
        </p:txBody>
      </p:sp>
      <p:pic>
        <p:nvPicPr>
          <p:cNvPr id="5" name="Рисунок 4" descr="Belek-urman.jpg"/>
          <p:cNvPicPr>
            <a:picLocks noChangeAspect="1"/>
          </p:cNvPicPr>
          <p:nvPr/>
        </p:nvPicPr>
        <p:blipFill>
          <a:blip r:embed="rId2"/>
          <a:srcRect l="1367" t="1367" r="1549" b="2112"/>
          <a:stretch>
            <a:fillRect/>
          </a:stretch>
        </p:blipFill>
        <p:spPr>
          <a:xfrm>
            <a:off x="7363968" y="2099318"/>
            <a:ext cx="4059936" cy="4059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1\Desktop\виногра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2301612"/>
            <a:ext cx="400049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396" y="3846301"/>
            <a:ext cx="3456152" cy="231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644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e300spartans.ru/wp-content/uploads/2012/07/%D0%A1%D1%82%D1%80%D0%BE%D0%B8%D1%82%D0%B5%D0%BB%D1%8C%D1%81%D1%82%D0%B2%D0%BE-%D1%81%D1%83%D0%B4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1" y="822960"/>
            <a:ext cx="4771136" cy="35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791" y="4645991"/>
            <a:ext cx="4682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ЛЕС НА ПРОДАЖУ И ИЗГОТОВЛЕНИЕ КОРАБЛЕЙ</a:t>
            </a:r>
            <a:endParaRPr lang="ru-RU" sz="2800" b="1" dirty="0"/>
          </a:p>
        </p:txBody>
      </p:sp>
      <p:sp>
        <p:nvSpPr>
          <p:cNvPr id="3" name="AutoShape 4" descr="https://s-media-cache-ak0.pinimg.com/originals/f3/f6/46/f3f6468162e0d32849ef785fa4e9f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08" y="822960"/>
            <a:ext cx="5397448" cy="4417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1072" y="5376672"/>
            <a:ext cx="509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СТРОИТЕЛЬСТВО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3206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3-fashiony.ru/pic/history/pic/137880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31" y="841883"/>
            <a:ext cx="3416681" cy="28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layer.myshared.ru/1001525/data/images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15" y="719963"/>
            <a:ext cx="3048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c.pics.livejournal.com/farta/10099309/208574/208574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34" y="3743579"/>
            <a:ext cx="3055281" cy="229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anquist.com/cmods/images/m4sh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71" y="1277822"/>
            <a:ext cx="2746941" cy="19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15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0230" y="1214423"/>
            <a:ext cx="278653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ТОРГОВЛЯ</a:t>
            </a:r>
          </a:p>
        </p:txBody>
      </p:sp>
      <p:pic>
        <p:nvPicPr>
          <p:cNvPr id="29" name="Picture 5" descr="http://s006.radikal.ru/i215/1106/dd/6596c04ec4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37" y="749808"/>
            <a:ext cx="8205216" cy="54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2952750" y="2143126"/>
            <a:ext cx="1500188" cy="714375"/>
          </a:xfrm>
          <a:prstGeom prst="straightConnector1">
            <a:avLst/>
          </a:prstGeom>
          <a:ln w="82550" cmpd="sng"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237833" y="2642395"/>
            <a:ext cx="1144587" cy="714375"/>
          </a:xfrm>
          <a:prstGeom prst="straightConnector1">
            <a:avLst/>
          </a:prstGeom>
          <a:ln w="82550" cmpd="sng"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345113" y="3178175"/>
            <a:ext cx="1357312" cy="1588"/>
          </a:xfrm>
          <a:prstGeom prst="straightConnector1">
            <a:avLst/>
          </a:prstGeom>
          <a:ln w="82550" cmpd="sng"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778625" y="2641600"/>
            <a:ext cx="1144588" cy="712788"/>
          </a:xfrm>
          <a:prstGeom prst="straightConnector1">
            <a:avLst/>
          </a:prstGeom>
          <a:ln w="82550" cmpd="sng"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10501" y="2143125"/>
            <a:ext cx="1357313" cy="642938"/>
          </a:xfrm>
          <a:prstGeom prst="straightConnector1">
            <a:avLst/>
          </a:prstGeom>
          <a:ln w="82550" cmpd="sng"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35300"/>
            <a:ext cx="1498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t3.gstatic.com/images?q=tbn:ANd9GcQ5HBC4Bb5xi9ZUelC_fOtUU3EToCVNI-Xk8bPHBrse-VQAqlQijQ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6D9"/>
              </a:clrFrom>
              <a:clrTo>
                <a:srgbClr val="FBF6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860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AutoShape 7" descr="data:image/jpg;base64,/9j/4AAQSkZJRgABAQAAAQABAAD/2wCEAAkGBhQPEBQQEhQQFBARFRAVFhcUDw4VFhQQFRQVFhUUFBQYHCYeFx0jGRUSHzEgJCcpLSwuFR4xNTwqNSYrLCkBCQoKDgwOGg8PGCkfHCQqKiosKTUsKSkpLCwpKSkpKSwsKSkpKSwsKSkpLCkpKS0pNSwsLCwsLDYpLCwsKTIpKf/AABEIAIgAkAMBIgACEQEDEQH/xAAcAAACAgMBAQAAAAAAAAAAAAAAAQUHAwQGCAL/xAA/EAABAwICBgYHBwEJAAAAAAABAAIDBBESIQUGBzFBURNhcYGRoRQiQlJiscEjMnKCkrLwUxUzQ3Oio9HS4f/EABoBAQADAQEBAAAAAAAAAAAAAAADBAUBAgb/xAAlEQACAgICAgIBBQAAAAAAAAAAAQIDERIEITFBUWEiBRMUM3H/2gAMAwEAAhEDEQA/ALxQkE0AISsiyACuc1t1yi0a1uNrnySYsDG2Fw21ySdwzHiukKg9aNU4dIx4JgcTb4HtyewnlzGQyO9eZ5x+J7hrstvBwjdqtQ92IMgDPdwyOy633HkF3WretEday7bNkbbEwkGwO5zTxB59ypfTWgptGVHRS5tdcxyAHDI0cuThxC3dF1UkTxLCbOBvk4A34lvDPiDkVnxunCeJmtPjVWw2rWC97oXB6L2nx5NqGlrxvIsL9ZY4/IlSUu0ujaLl7+6Mq6rYP2ZkqLIvGDq0KA0DrtTV3SGJzh0WHFjbgHrXtmTb2SpmGqa/NrmuHwuB+SkUkyJxa8ozISDkXXTgJoQgBCErIAui6aSALouhFkAXQUWQgIjWfVyOvp3QSCxObHWuY5Leq9vZ5gkcVRmjJHQyuhksJI3uY4WvZzSQfkvRJCofX2ARaYnDdzuiefxOY2/n81S5cPx29ml+n2NTcPTN3SQBZmAR1sFlxktKJZMAa3M8ABxyXXVjSafF1KF1PoXT18bAxzmlzMdhezMQBJ6uHeqsU3LovzliDZ0ejNmtTURtkOEhwuOmlcLjmBYkXWDSmpFVRfbdC7A3MyUspe5o4uLAGut1i6u1gsE7K++PFmSuXNfGCqtUto74i2OqkEtO+wbN7TDu+0I3jnfMK02vuLjd9FU+0nVVtNM2piAbDVO6OVgHqtnI9SQDhisQeu3NdPst0uZ6MxPJMlM7o873MZGKPyJH5VyqUoy0keroQlBWwWPk7S6LoCFZKQXQhCAaEkIBpIRZACEIKARK8+a3aQFRpWpkGbRJ0YPMRgMPmHK19ouuTdHUxwkekygtiby5yEcm+ZsFQ9A/O+88TdU+TLMdUaPBhiW7O0lnBp8N1G6h6XFJpSJxIDJCYnHhZ+Qv+bCsJrvVtbzCga7fcZZ8wqkJYkmaMobQcfk9TNTXC7NNfW10IgldariABuc5WD2xzPMd67oLVTUlk+flFxeGcjtTYP7LmJ3sdA4fiErLLntkr7VNY3gWwO7w6QfUqb2uPtoxw96alb4ytURsjhvNWycLwMH+44/Nqgn/AGotV9US/wBRZYTSQrJTGkhCAdkrJpIBoQkgBc5rjrtDoyLE8h0zgejjB9Z55n3W8z81o697QWaOb0bLSVTxdrL5MB9t/LqHFUXpOslqpXTTOe+V5uSfIAbgByG5QWWqPRYpoc+/QtM6amrp3Tzkue7lua3gxo4AfzNfMLHe6T3BJkFufktqNwGVj/O9UpSz5NWENV0AY633f2rXmgdyb4tUjiFt1+8rBK74V5yS4ftkdTySwvbJE7BIwgtc11iCOIIV4bPNpLa1raeoLWVYyHBs1uLeTubfDkKTkf8AzJYS/CQ4EhwsQb5gjMdinrsaZUuojJfZeu1959ChbwdVU4PdicPMJbIoLUs8n9SofbsY1jfndVlVa/zVdLFRz4XmOaKQTOdZ2Fl/VcLWcc96t3Zi0DRzLcZJye0vP/inT2sz9FNpwqafyjrE0k1YKgWQhCASEIQAojWrTraCklqXZ9GPVHvSHJrfG3mpdVhtyq7QU8F7CSR7yPwNAHm9eZy1WT3XHaSRVNXpN9TK+aR15JCS4nmeA5DhbgFmhb2eK0m0xtksrKd/I+ayp/l7N+taLGDefGd7bHsyKcYvlY35EW8Fhp4HfF4ELdggeB9wm/xLzGv7ErPoPRfhPhkvh8BA5ea32UclhZj+4rDNoyT3X97fqFLrgj2ciNm3bhbnkFFzsZwPzspmTRsguMNgeR+hWjJosjfYLikk/J3STXgjGuwn+eKu/YfUvfSzYiMIlbhF8w4sGLLkfV81Tr6K2/5KwNimk+jrJKa/qzR3t8cZuP8ASXqxXYnJFTkUyUHkuxCAiyumWCE0IBITSQAqi28Ah1GeFqgd94lbqrPbpQF1JDOP8GUtPU2Vtv3NYo7VmJLS8TTKlpHXUpTOULSPUnTPWNZHs+nrl0T1C6/NdDRAdXguTpJrKWp6y3ErtbwRWrZHTg5bgo2scepa39o5b3LTnre1TSmmivXW08mtWKGqCt+pqOpRc8irNdl+L6NKoJU/srudLQW5S37MDrrnah67rYjozpKyWoINoY8IPxym37WvVyhdoz+ZJaMu0IugIWmYIIQhACEXRdANQ2tugvTqOam4yNOE8pG2cw/qA81MXQUGcdnk2NpY4scCHNJBB3hwyIPYpCnlXc7Y9SjFIdIwj7OQgTgD7r9wl7DYA9fblXENQs62vDNzj3qSJ6mmW/DUW4rn4KhbsdT2Ko4tFzZMmvS+sLBLVda0TVdixvqexdwecmWafrWhNIiSoWnLOvUYnXNI+KmRXvsi0GabRzXuFpKl3SnLPARaMfpF/wAyqjZ9qmdJ1jWuB9GiIdMc7EezHfm7d2XXoxjMIAFgALAAcFoUQx2Y3Lu2eqPpCEXVkojSRdF0A7IskhAOyLJIQGKppmyMcx7Q5jgQ5pFwWneCOKoHaJs2fo55ngDn0RPaYfhdzbyd3Feg18yRhwIIBByIIuCDwIXmUVI9wm4PKPJUNStxlUu12x6hso+jrKSItieXCZrf7tj8ixwb7APrjlkOarOOV3J3gVVnSaFfK67Jr0xY3VajgXnc1/6XJPD+LH97SF4/ZJf5KNuSpUvqlqnPpSbo4haNtukkIOGNv1dybx7MxF6A1dqK+dsEMbnEluIgGzGk2Lnnc0DfnyXqTROiYqSJsMLGxxs3Bo8zxJPM5qaFK9lW3kPwjW1b1ci0fA2nhFmtzJNsT3ne5x4k/wDClkkKx4KTeR2SQhdODsiySEA0k0IBIQhACaEIDHLEHAtcAQQQQQCCDvBB3hctW7LdHynEIejcf6T3xj9INvJCExk6m14NePZVTN+7LVtHISs/6rLFssoQbvbNL/mTyEHtAICELmqG7OloNFxU7OjhjjjYPZYxrR3gbz1lbSELpwEIQgBCEIBoQh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205" name="AutoShape 9" descr="data:image/jpg;base64,/9j/4AAQSkZJRgABAQAAAQABAAD/2wCEAAkGBhQPEBQQEhQQFBARFRAVFhcUDw4VFhQQFRQVFhUUFBQYHCYeFx0jGRUSHzEgJCcpLSwuFR4xNTwqNSYrLCkBCQoKDgwOGg8PGCkfHCQqKiosKTUsKSkpLCwpKSkpKSwsKSkpKSwsKSkpLCkpKS0pNSwsLCwsLDYpLCwsKTIpKf/AABEIAIgAkAMBIgACEQEDEQH/xAAcAAACAgMBAQAAAAAAAAAAAAAAAQUHAwQGCAL/xAA/EAABAwICBgYHBwEJAAAAAAABAAIDBBESIQUGBzFBURNhcYGRoRQiQlJiscEjMnKCkrLwUxUzQ3Oio9HS4f/EABoBAQADAQEBAAAAAAAAAAAAAAADBAUBAgb/xAAlEQACAgICAgIBBQAAAAAAAAAAAQIDERIEITFBUWEiBRMUM3H/2gAMAwEAAhEDEQA/ALxQkE0AISsiyACuc1t1yi0a1uNrnySYsDG2Fw21ySdwzHiukKg9aNU4dIx4JgcTb4HtyewnlzGQyO9eZ5x+J7hrstvBwjdqtQ92IMgDPdwyOy633HkF3WretEday7bNkbbEwkGwO5zTxB59ypfTWgptGVHRS5tdcxyAHDI0cuThxC3dF1UkTxLCbOBvk4A34lvDPiDkVnxunCeJmtPjVWw2rWC97oXB6L2nx5NqGlrxvIsL9ZY4/IlSUu0ujaLl7+6Mq6rYP2ZkqLIvGDq0KA0DrtTV3SGJzh0WHFjbgHrXtmTb2SpmGqa/NrmuHwuB+SkUkyJxa8ozISDkXXTgJoQgBCErIAui6aSALouhFkAXQUWQgIjWfVyOvp3QSCxObHWuY5Leq9vZ5gkcVRmjJHQyuhksJI3uY4WvZzSQfkvRJCofX2ARaYnDdzuiefxOY2/n81S5cPx29ml+n2NTcPTN3SQBZmAR1sFlxktKJZMAa3M8ABxyXXVjSafF1KF1PoXT18bAxzmlzMdhezMQBJ6uHeqsU3LovzliDZ0ejNmtTURtkOEhwuOmlcLjmBYkXWDSmpFVRfbdC7A3MyUspe5o4uLAGut1i6u1gsE7K++PFmSuXNfGCqtUto74i2OqkEtO+wbN7TDu+0I3jnfMK02vuLjd9FU+0nVVtNM2piAbDVO6OVgHqtnI9SQDhisQeu3NdPst0uZ6MxPJMlM7o873MZGKPyJH5VyqUoy0keroQlBWwWPk7S6LoCFZKQXQhCAaEkIBpIRZACEIKARK8+a3aQFRpWpkGbRJ0YPMRgMPmHK19ouuTdHUxwkekygtiby5yEcm+ZsFQ9A/O+88TdU+TLMdUaPBhiW7O0lnBp8N1G6h6XFJpSJxIDJCYnHhZ+Qv+bCsJrvVtbzCga7fcZZ8wqkJYkmaMobQcfk9TNTXC7NNfW10IgldariABuc5WD2xzPMd67oLVTUlk+flFxeGcjtTYP7LmJ3sdA4fiErLLntkr7VNY3gWwO7w6QfUqb2uPtoxw96alb4ytURsjhvNWycLwMH+44/Nqgn/AGotV9US/wBRZYTSQrJTGkhCAdkrJpIBoQkgBc5rjrtDoyLE8h0zgejjB9Z55n3W8z81o697QWaOb0bLSVTxdrL5MB9t/LqHFUXpOslqpXTTOe+V5uSfIAbgByG5QWWqPRYpoc+/QtM6amrp3Tzkue7lua3gxo4AfzNfMLHe6T3BJkFufktqNwGVj/O9UpSz5NWENV0AY633f2rXmgdyb4tUjiFt1+8rBK74V5yS4ftkdTySwvbJE7BIwgtc11iCOIIV4bPNpLa1raeoLWVYyHBs1uLeTubfDkKTkf8AzJYS/CQ4EhwsQb5gjMdinrsaZUuojJfZeu1959ChbwdVU4PdicPMJbIoLUs8n9SofbsY1jfndVlVa/zVdLFRz4XmOaKQTOdZ2Fl/VcLWcc96t3Zi0DRzLcZJye0vP/inT2sz9FNpwqafyjrE0k1YKgWQhCASEIQAojWrTraCklqXZ9GPVHvSHJrfG3mpdVhtyq7QU8F7CSR7yPwNAHm9eZy1WT3XHaSRVNXpN9TK+aR15JCS4nmeA5DhbgFmhb2eK0m0xtksrKd/I+ayp/l7N+taLGDefGd7bHsyKcYvlY35EW8Fhp4HfF4ELdggeB9wm/xLzGv7ErPoPRfhPhkvh8BA5ea32UclhZj+4rDNoyT3X97fqFLrgj2ciNm3bhbnkFFzsZwPzspmTRsguMNgeR+hWjJosjfYLikk/J3STXgjGuwn+eKu/YfUvfSzYiMIlbhF8w4sGLLkfV81Tr6K2/5KwNimk+jrJKa/qzR3t8cZuP8ASXqxXYnJFTkUyUHkuxCAiyumWCE0IBITSQAqi28Ah1GeFqgd94lbqrPbpQF1JDOP8GUtPU2Vtv3NYo7VmJLS8TTKlpHXUpTOULSPUnTPWNZHs+nrl0T1C6/NdDRAdXguTpJrKWp6y3ErtbwRWrZHTg5bgo2scepa39o5b3LTnre1TSmmivXW08mtWKGqCt+pqOpRc8irNdl+L6NKoJU/srudLQW5S37MDrrnah67rYjozpKyWoINoY8IPxym37WvVyhdoz+ZJaMu0IugIWmYIIQhACEXRdANQ2tugvTqOam4yNOE8pG2cw/qA81MXQUGcdnk2NpY4scCHNJBB3hwyIPYpCnlXc7Y9SjFIdIwj7OQgTgD7r9wl7DYA9fblXENQs62vDNzj3qSJ6mmW/DUW4rn4KhbsdT2Ko4tFzZMmvS+sLBLVda0TVdixvqexdwecmWafrWhNIiSoWnLOvUYnXNI+KmRXvsi0GabRzXuFpKl3SnLPARaMfpF/wAyqjZ9qmdJ1jWuB9GiIdMc7EezHfm7d2XXoxjMIAFgALAAcFoUQx2Y3Lu2eqPpCEXVkojSRdF0A7IskhAOyLJIQGKppmyMcx7Q5jgQ5pFwWneCOKoHaJs2fo55ngDn0RPaYfhdzbyd3Feg18yRhwIIBByIIuCDwIXmUVI9wm4PKPJUNStxlUu12x6hso+jrKSItieXCZrf7tj8ixwb7APrjlkOarOOV3J3gVVnSaFfK67Jr0xY3VajgXnc1/6XJPD+LH97SF4/ZJf5KNuSpUvqlqnPpSbo4haNtukkIOGNv1dybx7MxF6A1dqK+dsEMbnEluIgGzGk2Lnnc0DfnyXqTROiYqSJsMLGxxs3Bo8zxJPM5qaFK9lW3kPwjW1b1ci0fA2nhFmtzJNsT3ne5x4k/wDClkkKx4KTeR2SQhdODsiySEA0k0IBIQhACaEIDHLEHAtcAQQQQQCCDvBB3hctW7LdHynEIejcf6T3xj9INvJCExk6m14NePZVTN+7LVtHISs/6rLFssoQbvbNL/mTyEHtAICELmqG7OloNFxU7OjhjjjYPZYxrR3gbz1lbSELpwEIQgBCEIBoQh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059" name="Picture 11" descr="http://souvenirus.com/upload/iblock/daf/mqfgmn-zvuieiokuu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143376"/>
            <a:ext cx="1428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7381876" y="3825876"/>
            <a:ext cx="1357313" cy="1528763"/>
            <a:chOff x="5857884" y="3825773"/>
            <a:chExt cx="1357322" cy="1528512"/>
          </a:xfrm>
        </p:grpSpPr>
        <p:pic>
          <p:nvPicPr>
            <p:cNvPr id="8209" name="Picture 13" descr="http://www.gold-bum.tk/images/img%20(90)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3825773"/>
              <a:ext cx="1357322" cy="141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5" descr="http://www.goldkeyshop.ru/content/catalog/10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71205">
              <a:off x="6075739" y="4520850"/>
              <a:ext cx="833434" cy="83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3071813"/>
            <a:ext cx="9382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882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ДОСТОПРИМЕЧАТЕЛЬНОСТИ И КУЛЬТУРНЫЕ ДОСТИЖЕНИЯ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01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980457/data/images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7" y="869633"/>
            <a:ext cx="4270121" cy="32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rime-junta.net/gallery/galleries/lb-tyre/img/crop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83" y="3489071"/>
            <a:ext cx="3923570" cy="26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neputeviezametki.info/wp-content/uploads/sites/39/2015/08/bibl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47" y="869633"/>
            <a:ext cx="416153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360" y="4315968"/>
            <a:ext cx="2023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ТИР – «СКАЛА»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85257" y="4258139"/>
            <a:ext cx="2023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БИБЛ – «ГОРА»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47577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eendido.org/Carthage-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68" y="1430465"/>
            <a:ext cx="5322248" cy="37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refdb.ru/images/627/1252606/23b444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refdb.ru/images/627/1252606/23b4444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26" y="3179001"/>
            <a:ext cx="4762500" cy="3143250"/>
          </a:xfrm>
          <a:prstGeom prst="rect">
            <a:avLst/>
          </a:prstGeom>
        </p:spPr>
      </p:pic>
      <p:pic>
        <p:nvPicPr>
          <p:cNvPr id="13318" name="Picture 6" descr="http://www.picpicx.com/wp-content/uploads/2014/08/72d6da357ef08744b9c78d689dc6db08.jpg?63bea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59" y="556578"/>
            <a:ext cx="3343233" cy="25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68" y="5266944"/>
            <a:ext cx="512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СИДОН – «ГОРОД РЫБНОЙ ЛОВЛИ»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1469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95" y="427982"/>
            <a:ext cx="3346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ПЕРВЫЕ МОРЕПЛАВАТЕЛИ</a:t>
            </a:r>
            <a:endParaRPr lang="ru-RU" sz="3200" dirty="0"/>
          </a:p>
        </p:txBody>
      </p:sp>
      <p:pic>
        <p:nvPicPr>
          <p:cNvPr id="3" name="Содержимое 3" descr="карта др. мир 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6" y="594170"/>
            <a:ext cx="8143601" cy="561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062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762927/data/images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6" y="672400"/>
            <a:ext cx="8647048" cy="55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73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irenecaesar.files.wordpress.com/2014/01/phoenician_alphabet_ua.jpg?w=529&amp;h=3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78756" y="1025969"/>
            <a:ext cx="4948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/>
              <a:t>ТВФЛ ЙКСЙКНФ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44515" y="2190305"/>
            <a:ext cx="3852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НВЛКН МТФ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40158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ФИНИКИЯ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ИСТОРИИ </a:t>
            </a:r>
          </a:p>
          <a:p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59346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</a:rPr>
              <a:t>Секинаева</a:t>
            </a:r>
            <a:r>
              <a:rPr lang="ru-RU" b="1" dirty="0" smtClean="0">
                <a:solidFill>
                  <a:schemeClr val="bg1"/>
                </a:solidFill>
              </a:rPr>
              <a:t> Ф. Н.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учитель высшей категории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МБОУ СОШ № 22 г. Владикавказ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35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22" y="1635569"/>
            <a:ext cx="5619378" cy="364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http://cs625221.vk.me/v625221066/368db/-_2h_6tRCW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12" y="836104"/>
            <a:ext cx="4465066" cy="2711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storya.ru/book/kb/img/tmp408C-1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12" y="3665855"/>
            <a:ext cx="4465066" cy="2382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40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637" y="54864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  «Финикия»</a:t>
            </a:r>
            <a:endParaRPr lang="ru-RU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5065" y="2435353"/>
            <a:ext cx="8372505" cy="5357813"/>
          </a:xfrm>
        </p:spPr>
        <p:txBody>
          <a:bodyPr rtlCol="0">
            <a:normAutofit/>
          </a:bodyPr>
          <a:lstStyle/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существительное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прилагательное     </a:t>
            </a:r>
            <a:r>
              <a:rPr lang="ru-RU" sz="36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прилагательное</a:t>
            </a:r>
            <a:endParaRPr lang="ru-RU" sz="36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 	  </a:t>
            </a:r>
            <a:r>
              <a:rPr lang="ru-RU" sz="36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ru-RU" sz="36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  <a:endParaRPr lang="ru-RU" sz="36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фраза из четырёх слов</a:t>
            </a: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существительное (вывод)</a:t>
            </a:r>
          </a:p>
          <a:p>
            <a:pPr marL="0" indent="0"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22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637" y="54864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   «Финикия»</a:t>
            </a:r>
            <a:endParaRPr lang="ru-RU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5065" y="2435353"/>
            <a:ext cx="8372505" cy="5357813"/>
          </a:xfrm>
        </p:spPr>
        <p:txBody>
          <a:bodyPr rtlCol="0">
            <a:normAutofit/>
          </a:bodyPr>
          <a:lstStyle/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Финикия</a:t>
            </a: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	интересная</a:t>
            </a: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открывает	изобретает   продаёт</a:t>
            </a: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колонии        краску      «живой товар»</a:t>
            </a:r>
          </a:p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</a:t>
            </a:r>
          </a:p>
          <a:p>
            <a:pPr marL="0" indent="0"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335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д/з: § </a:t>
            </a:r>
            <a:r>
              <a:rPr lang="ru-RU" dirty="0" smtClean="0"/>
              <a:t>14, написать синквейн, найти и прочитать библейские сказания для детей.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27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605700"/>
            <a:ext cx="9601196" cy="33189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МЕСТОПОЛОЖЕНИЕ И ПРИРОДНЫЕ УСЛОВИЯ.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ЗАНЯТИЯ ЖИТЕЛЕЙ ФИНИКИИ.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ДОСТОПРИМЕЧАТЕЛЬНОСТИ И КУЛЬТУРНЫЕ ДОСТИЖЕНИЯ:</a:t>
            </a:r>
          </a:p>
          <a:p>
            <a:r>
              <a:rPr lang="ru-RU" b="1" dirty="0" smtClean="0"/>
              <a:t>ГОРОДА ФИНИКИИ;</a:t>
            </a:r>
          </a:p>
          <a:p>
            <a:r>
              <a:rPr lang="ru-RU" b="1" dirty="0" smtClean="0"/>
              <a:t>ПЕРВЫЕ МОРЕПЛАВАТЕЛИ;</a:t>
            </a:r>
          </a:p>
          <a:p>
            <a:r>
              <a:rPr lang="ru-RU" b="1" dirty="0" smtClean="0"/>
              <a:t>ИЗГОТОВЛЕНИЕ СТЕКЛА;</a:t>
            </a:r>
          </a:p>
          <a:p>
            <a:r>
              <a:rPr lang="ru-RU" b="1" dirty="0" smtClean="0"/>
              <a:t>ТВФЛ ЙКСЙКНФ.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0415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МЕСТОПОЛОЖЕНИЕ И ПРИРОДНЫЕ УСЛОВИЯ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13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75035/data/images/img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30034"/>
            <a:ext cx="5428361" cy="58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5040" y="1119998"/>
            <a:ext cx="565708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Опорные слова: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Восточное побережье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Верхнее течение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Западнее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Мемфис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Средиземное море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Река Евфрат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Северо-западное направление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49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igslide.ru/images/18/17368/960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21853" r="9302" b="6325"/>
          <a:stretch/>
        </p:blipFill>
        <p:spPr bwMode="auto">
          <a:xfrm>
            <a:off x="740792" y="682752"/>
            <a:ext cx="8038392" cy="53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79184" y="3371088"/>
            <a:ext cx="2803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ПРЕДГОРЬЯ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ГОРЫ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МАЛО РАВНИН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НЕТ КРУПНЫХ РЕК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51585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ЗАНЯТИЯ ЖИТЕЛЕЙ ФИНИКИИ.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4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vaiva.by/img/images/history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3" y="833702"/>
            <a:ext cx="6132565" cy="38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68" y="3672200"/>
            <a:ext cx="1657350" cy="2445387"/>
          </a:xfrm>
          <a:prstGeom prst="rect">
            <a:avLst/>
          </a:prstGeom>
        </p:spPr>
      </p:pic>
      <p:pic>
        <p:nvPicPr>
          <p:cNvPr id="9" name="Picture 2" descr="C:\Users\1\Desktop\мас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0713" y="833702"/>
            <a:ext cx="1675805" cy="2746458"/>
          </a:xfrm>
          <a:prstGeom prst="rect">
            <a:avLst/>
          </a:prstGeom>
          <a:noFill/>
        </p:spPr>
      </p:pic>
      <p:pic>
        <p:nvPicPr>
          <p:cNvPr id="10" name="Picture 2" descr="C:\Users\1\Desktop\с осу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5254" y="3109235"/>
            <a:ext cx="3571868" cy="30718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0166" y="5498592"/>
            <a:ext cx="494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МАСТЕРА-СТЕКЛОДУВЫ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9488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s00.infourok.ru/images/doc/12/16373/hello_html_m2848a5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2" y="720661"/>
            <a:ext cx="4050664" cy="30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632" y="3938016"/>
            <a:ext cx="4096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ОКРАШИВАНИЯ 1 КГ ШЕРСТИ ТРЕБОВАЛОСЬ 30 000 РАКОВИН</a:t>
            </a:r>
            <a:endParaRPr lang="ru-RU" sz="3200" b="1" dirty="0"/>
          </a:p>
        </p:txBody>
      </p:sp>
      <p:pic>
        <p:nvPicPr>
          <p:cNvPr id="4" name="Picture 6" descr="http://www.litres.ru/static/bookimages/00/21/70/00217052.bin.dir/h/i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39" y="720661"/>
            <a:ext cx="2245959" cy="30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static.biblioclub.ru/art_portal/pictures/472/472573/jezm06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77" y="720661"/>
            <a:ext cx="2916640" cy="304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1472" y="3938016"/>
            <a:ext cx="446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ЛИТЬЁ</a:t>
            </a:r>
            <a:endParaRPr lang="ru-RU" sz="3200" b="1" dirty="0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2" y="3938016"/>
            <a:ext cx="2877313" cy="215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59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240</Words>
  <Application>Microsoft Office PowerPoint</Application>
  <PresentationFormat>Широкоэкранный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Натуральные материалы</vt:lpstr>
      <vt:lpstr>Презентация PowerPoint</vt:lpstr>
      <vt:lpstr>ФИНИКИЯ</vt:lpstr>
      <vt:lpstr>ПЛАН</vt:lpstr>
      <vt:lpstr>МЕСТОПОЛОЖЕНИЕ И ПРИРОДНЫЕ УСЛОВИЯ.</vt:lpstr>
      <vt:lpstr>Презентация PowerPoint</vt:lpstr>
      <vt:lpstr>Презентация PowerPoint</vt:lpstr>
      <vt:lpstr>ЗАНЯТИЯ ЖИТЕЛЕЙ ФИНИКИИ.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ДОСТОПРИМЕЧАТЕЛЬНОСТИ И КУЛЬТУРНЫЕ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   «Финикия»</vt:lpstr>
      <vt:lpstr>Синквейн   «Финикия»</vt:lpstr>
      <vt:lpstr>д/з: § 14, написать синквейн, найти и прочитать библейские сказания для детей.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АССИРИЙСКАЯ ДЕРЖАВА</dc:title>
  <dc:creator>selllya@inbox.ru</dc:creator>
  <cp:lastModifiedBy>selllya@inbox.ru</cp:lastModifiedBy>
  <cp:revision>54</cp:revision>
  <dcterms:created xsi:type="dcterms:W3CDTF">2015-11-14T18:40:01Z</dcterms:created>
  <dcterms:modified xsi:type="dcterms:W3CDTF">2015-11-19T22:41:10Z</dcterms:modified>
</cp:coreProperties>
</file>