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6" r:id="rId5"/>
    <p:sldId id="262" r:id="rId6"/>
    <p:sldId id="260" r:id="rId7"/>
    <p:sldId id="268" r:id="rId8"/>
    <p:sldId id="267" r:id="rId9"/>
    <p:sldId id="265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FF"/>
    <a:srgbClr val="0033CC"/>
    <a:srgbClr val="0000CC"/>
    <a:srgbClr val="FF00FF"/>
    <a:srgbClr val="0099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D94A-F6D5-4D58-987A-0D0F3E617172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D0F4-3C5F-4E27-9797-89854F540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BC08-E63B-4453-B6FF-4451A5A14DB2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E267-C9CD-4647-AC4E-F99BA1765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0001-62E9-4F30-81B3-9C80AC02FDA7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CCE8-F8FF-4426-AB33-9BF29A1A0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5383-9E50-45ED-8F8D-532ACB66123F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1BDC-B89B-4159-9759-37B7070D0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2FEE-879D-4198-859F-ACBF8778FDFE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815DA-6437-471D-8810-02FB66E8F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B6CD-3732-4875-9E03-C3E55A1C4849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3886-7707-4D45-984F-31D2EDF97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7252-69A4-44F3-B0CD-A284F8DE6EAD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E0A8-48DD-49D3-82FB-DAA52BF21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C0CC-23EE-402B-B5BF-4E01ACF9CF99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5165-1ED1-458C-A4B1-DE9E6E0B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0F7F-0CAE-462E-9C79-DEFBD1A0E45F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E9F0-E9FE-4B60-86D3-BBB21D3F9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A6A7-7589-4E7C-B18C-FB1A6EB6F8FE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C74A-92A7-45CD-8CD7-3E2368FFC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F2C5-BC11-4DED-AFE0-8ADF93BC4575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1781-50EE-48F2-9049-7765A63FC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A33337-A626-4B38-909B-D83FF3BD13F4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D89E4-55DD-481B-8E63-D528AEA6A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1" r:id="rId8"/>
    <p:sldLayoutId id="2147483689" r:id="rId9"/>
    <p:sldLayoutId id="2147483690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.wallpaperstock.net:81/summer-again-wallpapers_20232_1280x80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ochkavpechatleniy.com/data/photo/61022/733_original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ikblo.ru/AS/pr07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ailbox.gazetevatan.com/MailFoto/28102008_Date_Kis_Manzaralari23575_0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53.radikal.ru/i139/1008/e7/284ca6d86e47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2003-09.photosight.ru/28/31035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rezka.com/111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zastavki.com/pictures/1280x1024/2008/Nature_Seasons_Spring__006102_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75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2163" y="335756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0244" name="Picture 2" descr="http://behappy.ru/files/old/images/photos/1881_496eb42035566dfbf318145d80fe4c3f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3500" y="-136525"/>
            <a:ext cx="90805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714356"/>
            <a:ext cx="543591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Поэтическая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тетрадь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</a:t>
            </a:r>
          </a:p>
        </p:txBody>
      </p:sp>
    </p:spTree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Картинка 47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71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-285776"/>
            <a:ext cx="9144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571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Назовите  поэта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142984"/>
            <a:ext cx="304929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Тютчев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71876"/>
            <a:ext cx="338483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Суриков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28868"/>
            <a:ext cx="364875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Никитин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4857760"/>
            <a:ext cx="174438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Фет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714356"/>
            <a:ext cx="507206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Афанасий  Афанасьевич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2357430"/>
            <a:ext cx="507206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Федор  Иванович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4071942"/>
            <a:ext cx="507206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Иван  </a:t>
            </a:r>
            <a:r>
              <a:rPr lang="ru-RU" sz="60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Саввич</a:t>
            </a:r>
            <a:endParaRPr lang="ru-RU" sz="6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4786322"/>
            <a:ext cx="507206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Иван Захарович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3143250" y="2000250"/>
            <a:ext cx="2214563" cy="1285875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57813" y="3286125"/>
            <a:ext cx="2571750" cy="158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57750" y="4214813"/>
            <a:ext cx="3714750" cy="1587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2893219" y="3607594"/>
            <a:ext cx="1643062" cy="114300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86250" y="5000625"/>
            <a:ext cx="4643438" cy="158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2643188" y="4500563"/>
            <a:ext cx="2643187" cy="1214437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86375" y="5715000"/>
            <a:ext cx="2571750" cy="158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14875" y="6572250"/>
            <a:ext cx="3857625" cy="158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2464594" y="2964657"/>
            <a:ext cx="3000375" cy="2357437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143375" y="2571750"/>
            <a:ext cx="4786313" cy="7143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14875" y="1714500"/>
            <a:ext cx="4000500" cy="158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2" descr="Картинка 44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Неколючий, светло-синий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  ветвям  развешан  иней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Погляди  хоть  ты!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Словно  кто-то  тороватый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Свежей,  белой,  пухлой  ватой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Все  убрал  кусты.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088" y="4714884"/>
            <a:ext cx="341991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0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А. Фет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http://www.nikblo.ru/AS/pr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Полюбуйся:  весна  наступает,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Журавли  караваном  летят,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В  ярком золоте  день  утопает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  ручьи  по  оврагам шумят.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7547" y="5534561"/>
            <a:ext cx="647645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0">
                  <a:solidFill>
                    <a:srgbClr val="00B050"/>
                  </a:solidFill>
                </a:ln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И. Никитин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2" descr="Картинка 30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9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928670"/>
            <a:ext cx="9144000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Темный  лес  что  шапкой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Принакрылся  чудной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  заснул  под  нею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Крепко,  непробудно…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0"/>
            <a:ext cx="302518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0">
                  <a:solidFill>
                    <a:srgbClr val="0070C0"/>
                  </a:solidFill>
                </a:ln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Зима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534561"/>
            <a:ext cx="671517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0">
                  <a:solidFill>
                    <a:srgbClr val="0070C0"/>
                  </a:solidFill>
                </a:ln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И. Суриков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2" descr="Картинка 18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4451" y="928670"/>
            <a:ext cx="8889549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Мы  ж,  легкое племя,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Цветем  и  блестим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И  краткое время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На  сучьях  висим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0"/>
            <a:ext cx="425949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Листья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214950"/>
            <a:ext cx="564192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Ф. Тютчев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Картинка 3 из 170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443" t="8303" r="12757" b="8671"/>
          <a:stretch>
            <a:fillRect/>
          </a:stretch>
        </p:blipFill>
        <p:spPr bwMode="auto">
          <a:xfrm>
            <a:off x="285720" y="2071678"/>
            <a:ext cx="853445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0"/>
            <a:ext cx="871540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0">
                  <a:solidFill>
                    <a:srgbClr val="0070C0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Раскаты  </a:t>
            </a:r>
            <a:r>
              <a:rPr lang="ru-RU" sz="6600" b="1" cap="all" dirty="0">
                <a:ln w="0"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молодые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00108"/>
            <a:ext cx="871540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0">
                  <a:solidFill>
                    <a:srgbClr val="0070C0"/>
                  </a:solidFill>
                </a:ln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Перлы  </a:t>
            </a:r>
            <a:r>
              <a:rPr lang="ru-RU" sz="6600" b="1" cap="all" dirty="0">
                <a:ln w="0">
                  <a:solidFill>
                    <a:schemeClr val="bg1"/>
                  </a:solidFill>
                </a:ln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дождевые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01 из 19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9144000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0">
                  <a:solidFill>
                    <a:srgbClr val="0070C0"/>
                  </a:solidFill>
                </a:ln>
                <a:solidFill>
                  <a:srgbClr val="9966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Пыль  летит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9144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0">
                  <a:solidFill>
                    <a:srgbClr val="0070C0"/>
                  </a:solidFill>
                </a:ln>
                <a:solidFill>
                  <a:srgbClr val="9966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Нити   паутин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2" descr="Картинка 27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Домашнее  задание: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0504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Стр. 80 – вопросы 8, 9, 10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0b4bdec4364f855ced8316e8c36299252e7e3"/>
</p:tagLst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76</TotalTime>
  <Words>126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Cambria</vt:lpstr>
      <vt:lpstr>Wingdings 2</vt:lpstr>
      <vt:lpstr>Welcome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 Васильев</cp:lastModifiedBy>
  <cp:revision>15</cp:revision>
  <dcterms:created xsi:type="dcterms:W3CDTF">2011-10-13T04:51:09Z</dcterms:created>
  <dcterms:modified xsi:type="dcterms:W3CDTF">2021-11-07T11:14:39Z</dcterms:modified>
</cp:coreProperties>
</file>