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CB4A7-5D91-4A75-B43B-8CC390F6E349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1A56A-387B-4D6C-A088-04B05BFC29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318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CB4A7-5D91-4A75-B43B-8CC390F6E349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1A56A-387B-4D6C-A088-04B05BFC29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5918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CB4A7-5D91-4A75-B43B-8CC390F6E349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1A56A-387B-4D6C-A088-04B05BFC29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998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CB4A7-5D91-4A75-B43B-8CC390F6E349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1A56A-387B-4D6C-A088-04B05BFC29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77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CB4A7-5D91-4A75-B43B-8CC390F6E349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1A56A-387B-4D6C-A088-04B05BFC29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229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CB4A7-5D91-4A75-B43B-8CC390F6E349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1A56A-387B-4D6C-A088-04B05BFC29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270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CB4A7-5D91-4A75-B43B-8CC390F6E349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1A56A-387B-4D6C-A088-04B05BFC29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296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CB4A7-5D91-4A75-B43B-8CC390F6E349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1A56A-387B-4D6C-A088-04B05BFC29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091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CB4A7-5D91-4A75-B43B-8CC390F6E349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1A56A-387B-4D6C-A088-04B05BFC29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894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CB4A7-5D91-4A75-B43B-8CC390F6E349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1A56A-387B-4D6C-A088-04B05BFC29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66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CB4A7-5D91-4A75-B43B-8CC390F6E349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1A56A-387B-4D6C-A088-04B05BFC29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977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CB4A7-5D91-4A75-B43B-8CC390F6E349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1A56A-387B-4D6C-A088-04B05BFC29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90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31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81" y="165463"/>
            <a:ext cx="11440886" cy="81363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за птицы пролетают?</a:t>
            </a:r>
          </a:p>
          <a:p>
            <a:pPr marL="0" indent="0"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семерке в каждой стае.</a:t>
            </a:r>
          </a:p>
          <a:p>
            <a:pPr marL="0" indent="0"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Вереницею летят,</a:t>
            </a:r>
          </a:p>
          <a:p>
            <a:pPr marL="0" indent="0"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воротятся назад.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194" y="3324143"/>
            <a:ext cx="9326880" cy="2564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68686" y="5956663"/>
            <a:ext cx="3988525" cy="83099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дни недели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403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назвать дни недели, не называя их по именам?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933303"/>
            <a:ext cx="3646714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сегодня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05989" y="3675017"/>
            <a:ext cx="3788228" cy="110799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завтра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5617029"/>
            <a:ext cx="4874623" cy="1015663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вчера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78879" y="3474719"/>
            <a:ext cx="4841967" cy="101566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послезавтра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31429" y="5381897"/>
            <a:ext cx="4822371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позавчера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справка 8">
            <a:hlinkClick r:id="" action="ppaction://noaction" highlightClick="1"/>
          </p:cNvPr>
          <p:cNvSpPr/>
          <p:nvPr/>
        </p:nvSpPr>
        <p:spPr>
          <a:xfrm>
            <a:off x="6453052" y="1082708"/>
            <a:ext cx="1323702" cy="2107475"/>
          </a:xfrm>
          <a:prstGeom prst="actionButtonHelp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8325394" y="1439088"/>
            <a:ext cx="3717472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к какой части речи относятся эти слова?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98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Часть речи ?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3777343" cy="353014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</a:t>
            </a:r>
          </a:p>
          <a:p>
            <a:pPr marL="0" indent="0">
              <a:buNone/>
            </a:pP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Завтра</a:t>
            </a:r>
          </a:p>
          <a:p>
            <a:pPr marL="0" indent="0">
              <a:buNone/>
            </a:pP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Вчера</a:t>
            </a:r>
          </a:p>
          <a:p>
            <a:pPr marL="0" indent="0">
              <a:buNone/>
            </a:pP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Позавчера</a:t>
            </a:r>
          </a:p>
          <a:p>
            <a:pPr marL="0" indent="0">
              <a:buNone/>
            </a:pP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послезавтра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63542" y="1690689"/>
            <a:ext cx="3971109" cy="1015663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редмет?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41919" y="3126377"/>
            <a:ext cx="3675017" cy="1015663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ризнак?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41919" y="4650377"/>
            <a:ext cx="3518264" cy="101566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ействие?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23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668" y="365125"/>
            <a:ext cx="12050332" cy="132556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Чтобы узнать, что обозначает новая часть речи, 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словосочетания, соединив их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смыслу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(выберите из данных слов с какой частью речью получается сочетание)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7127" y="2073499"/>
            <a:ext cx="3978713" cy="41034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</a:t>
            </a:r>
          </a:p>
          <a:p>
            <a:pPr marL="0" indent="0">
              <a:buNone/>
            </a:pP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Завтра</a:t>
            </a:r>
          </a:p>
          <a:p>
            <a:pPr marL="0" indent="0">
              <a:buNone/>
            </a:pP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Вчера</a:t>
            </a:r>
          </a:p>
          <a:p>
            <a:pPr marL="0" indent="0">
              <a:buNone/>
            </a:pP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Позавчера</a:t>
            </a:r>
          </a:p>
          <a:p>
            <a:pPr marL="0" indent="0">
              <a:buNone/>
            </a:pP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послезавтра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18812" y="2255520"/>
            <a:ext cx="4534988" cy="286232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Осень</a:t>
            </a:r>
          </a:p>
          <a:p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расивый</a:t>
            </a:r>
          </a:p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пришёл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4423954" y="2978331"/>
            <a:ext cx="1985555" cy="748938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328160" y="3770811"/>
            <a:ext cx="2081349" cy="3483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275909" y="3727269"/>
            <a:ext cx="1985554" cy="92310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Управляющая кнопка: справка 11">
            <a:hlinkClick r:id="" action="ppaction://noaction" highlightClick="1"/>
          </p:cNvPr>
          <p:cNvSpPr/>
          <p:nvPr/>
        </p:nvSpPr>
        <p:spPr>
          <a:xfrm>
            <a:off x="3718560" y="2865121"/>
            <a:ext cx="705394" cy="1530096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1486" y="165464"/>
            <a:ext cx="10352314" cy="1227908"/>
          </a:xfrm>
          <a:solidFill>
            <a:srgbClr val="FFC000"/>
          </a:solidFill>
        </p:spPr>
        <p:txBody>
          <a:bodyPr/>
          <a:lstStyle/>
          <a:p>
            <a:r>
              <a:rPr lang="ru-RU" dirty="0" smtClean="0"/>
              <a:t>Вывод:               НАРЕЧИЕ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67840" y="1602376"/>
            <a:ext cx="7741920" cy="70788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Самостоятельная часть речи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1486" y="2420982"/>
            <a:ext cx="8926285" cy="175432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Признак действия(поясняет глагол)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(Глагол + наречие)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(главное слово)     (зависимое слово)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8869" y="4554583"/>
            <a:ext cx="8926285" cy="221599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Как? Куда? Откуда?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Где? Зачем? Почему?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Когда? Каким образом?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1321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Добавь к глаголу его признак (по смыслу)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13955" y="2140918"/>
            <a:ext cx="4032067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заплыли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(куда?)</a:t>
            </a: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риехал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(откуда?)</a:t>
            </a: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улял 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(как?)</a:t>
            </a:r>
          </a:p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растут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(где?)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471954" y="1872343"/>
            <a:ext cx="32918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здалека</a:t>
            </a:r>
          </a:p>
          <a:p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везде</a:t>
            </a:r>
          </a:p>
          <a:p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опоздна</a:t>
            </a:r>
          </a:p>
          <a:p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далеко</a:t>
            </a:r>
          </a:p>
          <a:p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3979817" y="2934789"/>
            <a:ext cx="3396343" cy="214230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4537166" y="2760617"/>
            <a:ext cx="2699657" cy="60089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3668485" y="4280262"/>
            <a:ext cx="356833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3668485" y="3570516"/>
            <a:ext cx="3707675" cy="1274366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1531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dirty="0" smtClean="0"/>
              <a:t>                             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НАРЕЧИЕ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Неизменяемая часть речи, которая обозначает признак действия и отвечает на вопросы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ГДЕ?  -  вдалеке   (виднеется)                                               </a:t>
            </a:r>
          </a:p>
          <a:p>
            <a:pPr marL="0" indent="0">
              <a:buNone/>
            </a:pPr>
            <a:r>
              <a:rPr lang="ru-RU" dirty="0" smtClean="0"/>
              <a:t>           КАК?  -   быстро  (иду)                                    </a:t>
            </a:r>
          </a:p>
          <a:p>
            <a:pPr marL="0" indent="0">
              <a:buNone/>
            </a:pPr>
            <a:r>
              <a:rPr lang="ru-RU" dirty="0" smtClean="0"/>
              <a:t>                   КУДА? – налево (повернул)                                      </a:t>
            </a:r>
          </a:p>
          <a:p>
            <a:pPr marL="0" indent="0">
              <a:buNone/>
            </a:pPr>
            <a:r>
              <a:rPr lang="ru-RU" dirty="0" smtClean="0"/>
              <a:t>                           КОГДА?  - сейчас  (отдыхаю)                             </a:t>
            </a:r>
          </a:p>
          <a:p>
            <a:pPr marL="0" indent="0">
              <a:buNone/>
            </a:pPr>
            <a:r>
              <a:rPr lang="ru-RU" dirty="0" smtClean="0"/>
              <a:t>                                          ОТКУДА? – снизу (поднялся)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897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0879" y="365125"/>
            <a:ext cx="4162697" cy="1325563"/>
          </a:xfrm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 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 УРОКА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4033" y="2090057"/>
            <a:ext cx="2481944" cy="83099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наречие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17326" y="2229394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еизменяемая часть речи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5977" y="3422469"/>
            <a:ext cx="61743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ризнак предмета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3177" y="5146766"/>
            <a:ext cx="11033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оясняет глагол и является его зависимым словом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144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229</Words>
  <Application>Microsoft Office PowerPoint</Application>
  <PresentationFormat>Широкоэкранный</PresentationFormat>
  <Paragraphs>62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Русский язык</vt:lpstr>
      <vt:lpstr>Презентация PowerPoint</vt:lpstr>
      <vt:lpstr>Как назвать дни недели, не называя их по именам?</vt:lpstr>
      <vt:lpstr>                Часть речи ?</vt:lpstr>
      <vt:lpstr>   Чтобы узнать, что обозначает новая часть речи,   составим словосочетания, соединив их по смыслу (выберите из данных слов с какой частью речью получается сочетание)</vt:lpstr>
      <vt:lpstr>Вывод:               НАРЕЧИЕ</vt:lpstr>
      <vt:lpstr>Добавь к глаголу его признак (по смыслу)</vt:lpstr>
      <vt:lpstr>                             НАРЕЧИЕ</vt:lpstr>
      <vt:lpstr>  ИТОГ УРОКА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dc:creator>Преподаватель</dc:creator>
  <cp:lastModifiedBy>ASUS</cp:lastModifiedBy>
  <cp:revision>12</cp:revision>
  <dcterms:created xsi:type="dcterms:W3CDTF">2024-10-17T01:00:54Z</dcterms:created>
  <dcterms:modified xsi:type="dcterms:W3CDTF">2024-10-20T12:13:09Z</dcterms:modified>
</cp:coreProperties>
</file>