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12192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7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userDrawn="1">
  <p:cSld name="Title Slide">
    <p:spTree>
      <p:nvGrpSpPr>
        <p:cNvPr id="1" name=""/>
        <p:cNvGrpSpPr/>
        <p:nvPr/>
      </p:nvGrpSpPr>
      <p:grpSpPr bwMode="auto">
        <a:xfrm>
          <a:off x="0" y="0"/>
          <a:ext cx="0" cy="0"/>
          <a:chOff x="0" y="0"/>
          <a:chExt cx="0" cy="0"/>
        </a:xfrm>
      </p:grpSpPr>
      <p:sp>
        <p:nvSpPr>
          <p:cNvPr id="4" name="Shape 1059"/>
          <p:cNvSpPr>
            <a:spLocks noGrp="1" noChangeArrowheads="1"/>
          </p:cNvSpPr>
          <p:nvPr userDrawn="1"/>
        </p:nvSpPr>
        <p:spPr bwMode="auto">
          <a:xfrm>
            <a:off x="2396066" y="2291401"/>
            <a:ext cx="5452533" cy="4165115"/>
          </a:xfrm>
          <a:custGeom>
            <a:avLst/>
            <a:gdLst/>
            <a:ahLst/>
            <a:cxnLst/>
            <a:rect l="l" t="t" r="r" b="b"/>
            <a:pathLst>
              <a:path w="43200" h="43200" stroke="0" extrusionOk="0">
                <a:moveTo>
                  <a:pt x="22112" y="3116"/>
                </a:moveTo>
                <a:lnTo>
                  <a:pt x="22112" y="3116"/>
                </a:lnTo>
                <a:cubicBezTo>
                  <a:pt x="22112" y="3116"/>
                  <a:pt x="27356" y="0"/>
                  <a:pt x="30300" y="4263"/>
                </a:cubicBezTo>
                <a:lnTo>
                  <a:pt x="30300" y="4263"/>
                </a:lnTo>
                <a:cubicBezTo>
                  <a:pt x="33277" y="8577"/>
                  <a:pt x="36666" y="13779"/>
                  <a:pt x="39369" y="17410"/>
                </a:cubicBezTo>
                <a:lnTo>
                  <a:pt x="39369" y="17410"/>
                </a:lnTo>
                <a:cubicBezTo>
                  <a:pt x="41761" y="20624"/>
                  <a:pt x="43200" y="22708"/>
                  <a:pt x="40979" y="26940"/>
                </a:cubicBezTo>
                <a:lnTo>
                  <a:pt x="40979" y="26940"/>
                </a:lnTo>
                <a:cubicBezTo>
                  <a:pt x="39655" y="29461"/>
                  <a:pt x="35076" y="35072"/>
                  <a:pt x="32639" y="38623"/>
                </a:cubicBezTo>
                <a:lnTo>
                  <a:pt x="32639" y="38623"/>
                </a:lnTo>
                <a:cubicBezTo>
                  <a:pt x="30200" y="42175"/>
                  <a:pt x="26202" y="43200"/>
                  <a:pt x="23268" y="42185"/>
                </a:cubicBezTo>
                <a:lnTo>
                  <a:pt x="23268" y="42185"/>
                </a:lnTo>
                <a:cubicBezTo>
                  <a:pt x="20331" y="41168"/>
                  <a:pt x="11584" y="38623"/>
                  <a:pt x="6213" y="36974"/>
                </a:cubicBezTo>
                <a:lnTo>
                  <a:pt x="6213" y="36974"/>
                </a:lnTo>
                <a:cubicBezTo>
                  <a:pt x="1431" y="35502"/>
                  <a:pt x="0" y="32900"/>
                  <a:pt x="214" y="31157"/>
                </a:cubicBezTo>
                <a:lnTo>
                  <a:pt x="214" y="31157"/>
                </a:lnTo>
                <a:cubicBezTo>
                  <a:pt x="760" y="26703"/>
                  <a:pt x="1113" y="19920"/>
                  <a:pt x="1214" y="16042"/>
                </a:cubicBezTo>
                <a:lnTo>
                  <a:pt x="1214" y="16042"/>
                </a:lnTo>
                <a:cubicBezTo>
                  <a:pt x="1303" y="12626"/>
                  <a:pt x="4203" y="11313"/>
                  <a:pt x="6907" y="9989"/>
                </a:cubicBezTo>
                <a:lnTo>
                  <a:pt x="6907" y="9989"/>
                </a:lnTo>
                <a:cubicBezTo>
                  <a:pt x="9245" y="8843"/>
                  <a:pt x="19774" y="4261"/>
                  <a:pt x="22112" y="3116"/>
                </a:cubicBezTo>
                <a:close/>
              </a:path>
            </a:pathLst>
          </a:custGeom>
          <a:solidFill>
            <a:schemeClr val="bg1">
              <a:lumMod val="85000"/>
            </a:schemeClr>
          </a:solidFill>
          <a:ln w="9524">
            <a:solidFill>
              <a:srgbClr val="000000"/>
            </a:solidFill>
            <a:round/>
            <a:headEnd/>
            <a:tailEnd/>
          </a:ln>
        </p:spPr>
      </p:sp>
      <p:sp>
        <p:nvSpPr>
          <p:cNvPr id="5" name="Shape 1060"/>
          <p:cNvSpPr>
            <a:spLocks noGrp="1" noChangeArrowheads="1"/>
          </p:cNvSpPr>
          <p:nvPr userDrawn="1"/>
        </p:nvSpPr>
        <p:spPr bwMode="auto">
          <a:xfrm>
            <a:off x="1309514" y="1839834"/>
            <a:ext cx="4011787" cy="1314324"/>
          </a:xfrm>
          <a:custGeom>
            <a:avLst/>
            <a:gdLst/>
            <a:ahLst/>
            <a:cxnLst/>
            <a:rect l="l" t="t" r="r" b="b"/>
            <a:pathLst>
              <a:path w="43200" h="43200" stroke="0" extrusionOk="0">
                <a:moveTo>
                  <a:pt x="40162" y="13104"/>
                </a:moveTo>
                <a:lnTo>
                  <a:pt x="40162" y="13104"/>
                </a:lnTo>
                <a:cubicBezTo>
                  <a:pt x="36799" y="16736"/>
                  <a:pt x="26204" y="28154"/>
                  <a:pt x="22676" y="31251"/>
                </a:cubicBezTo>
                <a:lnTo>
                  <a:pt x="22676" y="31251"/>
                </a:lnTo>
                <a:cubicBezTo>
                  <a:pt x="18513" y="34899"/>
                  <a:pt x="15093" y="37527"/>
                  <a:pt x="13136" y="38511"/>
                </a:cubicBezTo>
                <a:lnTo>
                  <a:pt x="13136" y="38511"/>
                </a:lnTo>
                <a:cubicBezTo>
                  <a:pt x="10861" y="39650"/>
                  <a:pt x="0" y="43200"/>
                  <a:pt x="422" y="38511"/>
                </a:cubicBezTo>
                <a:lnTo>
                  <a:pt x="422" y="38511"/>
                </a:lnTo>
                <a:cubicBezTo>
                  <a:pt x="750" y="34836"/>
                  <a:pt x="12785" y="17028"/>
                  <a:pt x="15584" y="14358"/>
                </a:cubicBezTo>
                <a:lnTo>
                  <a:pt x="15584" y="14358"/>
                </a:lnTo>
                <a:cubicBezTo>
                  <a:pt x="18382" y="11693"/>
                  <a:pt x="34508" y="0"/>
                  <a:pt x="36286" y="2133"/>
                </a:cubicBezTo>
                <a:lnTo>
                  <a:pt x="36286" y="2133"/>
                </a:lnTo>
                <a:cubicBezTo>
                  <a:pt x="38064" y="4272"/>
                  <a:pt x="43200" y="9825"/>
                  <a:pt x="40162" y="13104"/>
                </a:cubicBezTo>
                <a:close/>
              </a:path>
            </a:pathLst>
          </a:custGeom>
          <a:solidFill>
            <a:schemeClr val="bg1">
              <a:lumMod val="85000"/>
            </a:schemeClr>
          </a:solidFill>
          <a:ln w="9524">
            <a:solidFill>
              <a:srgbClr val="000000"/>
            </a:solidFill>
            <a:round/>
            <a:headEnd/>
            <a:tailEnd/>
          </a:ln>
        </p:spPr>
      </p:sp>
      <p:sp>
        <p:nvSpPr>
          <p:cNvPr id="6" name="Shape 1061"/>
          <p:cNvSpPr>
            <a:spLocks noGrp="1" noChangeArrowheads="1"/>
          </p:cNvSpPr>
          <p:nvPr userDrawn="1"/>
        </p:nvSpPr>
        <p:spPr bwMode="auto">
          <a:xfrm>
            <a:off x="6567030" y="4629133"/>
            <a:ext cx="5395523" cy="2231707"/>
          </a:xfrm>
          <a:custGeom>
            <a:avLst/>
            <a:gdLst/>
            <a:ahLst/>
            <a:cxnLst/>
            <a:rect l="l" t="t" r="r" b="b"/>
            <a:pathLst>
              <a:path w="43200" h="43200" stroke="0" extrusionOk="0">
                <a:moveTo>
                  <a:pt x="43200" y="43200"/>
                </a:moveTo>
                <a:lnTo>
                  <a:pt x="43200" y="43200"/>
                </a:lnTo>
                <a:cubicBezTo>
                  <a:pt x="42680" y="32337"/>
                  <a:pt x="42264" y="24810"/>
                  <a:pt x="41982" y="22533"/>
                </a:cubicBezTo>
                <a:lnTo>
                  <a:pt x="41982" y="22533"/>
                </a:lnTo>
                <a:cubicBezTo>
                  <a:pt x="41353" y="17445"/>
                  <a:pt x="31020" y="10782"/>
                  <a:pt x="25434" y="7567"/>
                </a:cubicBezTo>
                <a:lnTo>
                  <a:pt x="25434" y="7567"/>
                </a:lnTo>
                <a:cubicBezTo>
                  <a:pt x="20461" y="4707"/>
                  <a:pt x="15752" y="0"/>
                  <a:pt x="10688" y="12771"/>
                </a:cubicBezTo>
                <a:lnTo>
                  <a:pt x="10688" y="12771"/>
                </a:lnTo>
                <a:cubicBezTo>
                  <a:pt x="5409" y="26085"/>
                  <a:pt x="2329" y="33891"/>
                  <a:pt x="451" y="39632"/>
                </a:cubicBezTo>
                <a:lnTo>
                  <a:pt x="451" y="39632"/>
                </a:lnTo>
                <a:cubicBezTo>
                  <a:pt x="180" y="40459"/>
                  <a:pt x="44" y="41820"/>
                  <a:pt x="0" y="43200"/>
                </a:cubicBezTo>
                <a:lnTo>
                  <a:pt x="43200" y="43200"/>
                </a:lnTo>
                <a:close/>
              </a:path>
            </a:pathLst>
          </a:custGeom>
          <a:solidFill>
            <a:schemeClr val="bg1">
              <a:lumMod val="85000"/>
            </a:schemeClr>
          </a:solidFill>
          <a:ln w="9524">
            <a:solidFill>
              <a:srgbClr val="000000"/>
            </a:solidFill>
            <a:round/>
            <a:headEnd/>
            <a:tailEnd/>
          </a:ln>
        </p:spPr>
      </p:sp>
      <p:sp>
        <p:nvSpPr>
          <p:cNvPr id="7" name="Shape 1062"/>
          <p:cNvSpPr>
            <a:spLocks noGrp="1" noChangeArrowheads="1"/>
          </p:cNvSpPr>
          <p:nvPr userDrawn="1"/>
        </p:nvSpPr>
        <p:spPr bwMode="auto">
          <a:xfrm>
            <a:off x="389187" y="6100774"/>
            <a:ext cx="4968521" cy="759999"/>
          </a:xfrm>
          <a:custGeom>
            <a:avLst/>
            <a:gdLst/>
            <a:ahLst/>
            <a:cxnLst/>
            <a:rect l="l" t="t" r="r" b="b"/>
            <a:pathLst>
              <a:path w="43200" h="43200" stroke="0" extrusionOk="0">
                <a:moveTo>
                  <a:pt x="43200" y="43200"/>
                </a:moveTo>
                <a:lnTo>
                  <a:pt x="43200" y="43200"/>
                </a:lnTo>
                <a:cubicBezTo>
                  <a:pt x="37750" y="34083"/>
                  <a:pt x="28707" y="20178"/>
                  <a:pt x="28707" y="20178"/>
                </a:cubicBezTo>
                <a:lnTo>
                  <a:pt x="28707" y="20178"/>
                </a:lnTo>
                <a:cubicBezTo>
                  <a:pt x="23196" y="11772"/>
                  <a:pt x="17935" y="0"/>
                  <a:pt x="14588" y="1341"/>
                </a:cubicBezTo>
                <a:lnTo>
                  <a:pt x="14588" y="1341"/>
                </a:lnTo>
                <a:cubicBezTo>
                  <a:pt x="11240" y="2673"/>
                  <a:pt x="6350" y="22671"/>
                  <a:pt x="1602" y="37718"/>
                </a:cubicBezTo>
                <a:lnTo>
                  <a:pt x="1602" y="37718"/>
                </a:lnTo>
                <a:cubicBezTo>
                  <a:pt x="1072" y="39393"/>
                  <a:pt x="536" y="41175"/>
                  <a:pt x="0" y="43200"/>
                </a:cubicBezTo>
                <a:lnTo>
                  <a:pt x="43200" y="43200"/>
                </a:lnTo>
                <a:close/>
              </a:path>
            </a:pathLst>
          </a:custGeom>
          <a:solidFill>
            <a:schemeClr val="bg1">
              <a:lumMod val="85000"/>
            </a:schemeClr>
          </a:solidFill>
          <a:ln w="9524">
            <a:solidFill>
              <a:srgbClr val="000000"/>
            </a:solidFill>
            <a:round/>
            <a:headEnd/>
            <a:tailEnd/>
          </a:ln>
        </p:spPr>
      </p:sp>
      <p:sp>
        <p:nvSpPr>
          <p:cNvPr id="8" name="Shape 1063"/>
          <p:cNvSpPr>
            <a:spLocks noGrp="1" noChangeArrowheads="1"/>
          </p:cNvSpPr>
          <p:nvPr userDrawn="1"/>
        </p:nvSpPr>
        <p:spPr bwMode="auto">
          <a:xfrm>
            <a:off x="0" y="3254701"/>
            <a:ext cx="2099733" cy="3343682"/>
          </a:xfrm>
          <a:custGeom>
            <a:avLst/>
            <a:gdLst/>
            <a:ahLst/>
            <a:cxnLst/>
            <a:rect l="l" t="t" r="r" b="b"/>
            <a:pathLst>
              <a:path w="43200" h="43200" stroke="0" extrusionOk="0">
                <a:moveTo>
                  <a:pt x="0" y="43200"/>
                </a:moveTo>
                <a:lnTo>
                  <a:pt x="0" y="43200"/>
                </a:lnTo>
                <a:cubicBezTo>
                  <a:pt x="10450" y="39319"/>
                  <a:pt x="26476" y="34991"/>
                  <a:pt x="31760" y="32779"/>
                </a:cubicBezTo>
                <a:lnTo>
                  <a:pt x="31760" y="32779"/>
                </a:lnTo>
                <a:cubicBezTo>
                  <a:pt x="38554" y="29929"/>
                  <a:pt x="35982" y="23868"/>
                  <a:pt x="39587" y="11934"/>
                </a:cubicBezTo>
                <a:lnTo>
                  <a:pt x="39587" y="11934"/>
                </a:lnTo>
                <a:cubicBezTo>
                  <a:pt x="43199" y="0"/>
                  <a:pt x="33409" y="2565"/>
                  <a:pt x="25082" y="2041"/>
                </a:cubicBezTo>
                <a:lnTo>
                  <a:pt x="25082" y="2041"/>
                </a:lnTo>
                <a:cubicBezTo>
                  <a:pt x="14497" y="1374"/>
                  <a:pt x="7053" y="4621"/>
                  <a:pt x="0" y="7243"/>
                </a:cubicBezTo>
                <a:lnTo>
                  <a:pt x="0" y="43200"/>
                </a:lnTo>
                <a:close/>
              </a:path>
            </a:pathLst>
          </a:custGeom>
          <a:solidFill>
            <a:schemeClr val="bg1">
              <a:lumMod val="85000"/>
            </a:schemeClr>
          </a:solidFill>
          <a:ln w="9524">
            <a:solidFill>
              <a:srgbClr val="000000"/>
            </a:solidFill>
            <a:round/>
            <a:headEnd/>
            <a:tailEnd/>
          </a:ln>
        </p:spPr>
      </p:sp>
      <p:sp>
        <p:nvSpPr>
          <p:cNvPr id="9" name="Подзаголовок 2"/>
          <p:cNvSpPr>
            <a:spLocks noGrp="1"/>
          </p:cNvSpPr>
          <p:nvPr>
            <p:ph type="subTitle" idx="1"/>
          </p:nvPr>
        </p:nvSpPr>
        <p:spPr bwMode="auto">
          <a:xfrm>
            <a:off x="4655839" y="2708919"/>
            <a:ext cx="6720745" cy="72007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lang="ru-RU"/>
              <a:t>Образец подзаголовка</a:t>
            </a:r>
          </a:p>
        </p:txBody>
      </p:sp>
      <p:sp>
        <p:nvSpPr>
          <p:cNvPr id="10" name="Дата 3"/>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11" name="Нижний колонтитул 4"/>
          <p:cNvSpPr>
            <a:spLocks noGrp="1"/>
          </p:cNvSpPr>
          <p:nvPr>
            <p:ph type="ftr" sz="quarter" idx="11"/>
          </p:nvPr>
        </p:nvSpPr>
        <p:spPr bwMode="auto"/>
        <p:txBody>
          <a:bodyPr/>
          <a:lstStyle/>
          <a:p>
            <a:pPr>
              <a:defRPr/>
            </a:pPr>
            <a:endParaRPr lang="ru-RU"/>
          </a:p>
        </p:txBody>
      </p:sp>
      <p:sp>
        <p:nvSpPr>
          <p:cNvPr id="12" name="Номер слайда 5"/>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
        <p:nvSpPr>
          <p:cNvPr id="13" name="Заголовок 6"/>
          <p:cNvSpPr>
            <a:spLocks noGrp="1"/>
          </p:cNvSpPr>
          <p:nvPr>
            <p:ph type="title"/>
          </p:nvPr>
        </p:nvSpPr>
        <p:spPr bwMode="auto">
          <a:xfrm>
            <a:off x="4595833" y="1808820"/>
            <a:ext cx="6720745" cy="720079"/>
          </a:xfrm>
        </p:spPr>
        <p:txBody>
          <a:bodyPr/>
          <a:lstStyle>
            <a:lvl1pPr algn="r">
              <a:defRPr/>
            </a:lvl1pPr>
          </a:lstStyle>
          <a:p>
            <a:pPr>
              <a:defRPr/>
            </a:pPr>
            <a:r>
              <a:rPr lang="ru-RU"/>
              <a:t>Образец 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userDrawn="1">
  <p:cSld name="Title and Vertical Text">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p>
            <a:pPr>
              <a:defRPr/>
            </a:pPr>
            <a:r>
              <a:rPr lang="ru-RU"/>
              <a:t>Образец заголовка</a:t>
            </a:r>
          </a:p>
        </p:txBody>
      </p:sp>
      <p:sp>
        <p:nvSpPr>
          <p:cNvPr id="5"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6" name="Дата 3"/>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7" name="Нижний колонтитул 4"/>
          <p:cNvSpPr>
            <a:spLocks noGrp="1"/>
          </p:cNvSpPr>
          <p:nvPr>
            <p:ph type="ftr" sz="quarter" idx="11"/>
          </p:nvPr>
        </p:nvSpPr>
        <p:spPr bwMode="auto"/>
        <p:txBody>
          <a:bodyPr/>
          <a:lstStyle/>
          <a:p>
            <a:pPr>
              <a:defRPr/>
            </a:pPr>
            <a:endParaRPr lang="ru-RU"/>
          </a:p>
        </p:txBody>
      </p:sp>
      <p:sp>
        <p:nvSpPr>
          <p:cNvPr id="8" name="Номер слайда 5"/>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userDrawn="1">
  <p:cSld name="Vertical Title and Text">
    <p:spTree>
      <p:nvGrpSpPr>
        <p:cNvPr id="1" name=""/>
        <p:cNvGrpSpPr/>
        <p:nvPr/>
      </p:nvGrpSpPr>
      <p:grpSpPr bwMode="auto">
        <a:xfrm>
          <a:off x="0" y="0"/>
          <a:ext cx="0" cy="0"/>
          <a:chOff x="0" y="0"/>
          <a:chExt cx="0" cy="0"/>
        </a:xfrm>
      </p:grpSpPr>
      <p:sp>
        <p:nvSpPr>
          <p:cNvPr id="4" name="Вертикальный заголовок 1"/>
          <p:cNvSpPr>
            <a:spLocks noGrp="1"/>
          </p:cNvSpPr>
          <p:nvPr>
            <p:ph type="title" orient="vert"/>
          </p:nvPr>
        </p:nvSpPr>
        <p:spPr bwMode="auto">
          <a:xfrm>
            <a:off x="8839199" y="274639"/>
            <a:ext cx="2743200" cy="5851525"/>
          </a:xfrm>
        </p:spPr>
        <p:txBody>
          <a:bodyPr vert="eaVert"/>
          <a:lstStyle>
            <a:lvl1pPr algn="ctr">
              <a:defRPr/>
            </a:lvl1pPr>
          </a:lstStyle>
          <a:p>
            <a:pPr>
              <a:defRPr/>
            </a:pPr>
            <a:r>
              <a:rPr lang="ru-RU"/>
              <a:t>Образец заголовка</a:t>
            </a:r>
          </a:p>
        </p:txBody>
      </p:sp>
      <p:sp>
        <p:nvSpPr>
          <p:cNvPr id="5" name="Вертикальный текст 2"/>
          <p:cNvSpPr>
            <a:spLocks noGrp="1"/>
          </p:cNvSpPr>
          <p:nvPr>
            <p:ph type="body" orient="vert" idx="1"/>
          </p:nvPr>
        </p:nvSpPr>
        <p:spPr bwMode="auto">
          <a:xfrm>
            <a:off x="609599" y="274639"/>
            <a:ext cx="8026399" cy="5851525"/>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6" name="Дата 3"/>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7" name="Нижний колонтитул 4"/>
          <p:cNvSpPr>
            <a:spLocks noGrp="1"/>
          </p:cNvSpPr>
          <p:nvPr>
            <p:ph type="ftr" sz="quarter" idx="11"/>
          </p:nvPr>
        </p:nvSpPr>
        <p:spPr bwMode="auto"/>
        <p:txBody>
          <a:bodyPr/>
          <a:lstStyle/>
          <a:p>
            <a:pPr>
              <a:defRPr/>
            </a:pPr>
            <a:endParaRPr lang="ru-RU"/>
          </a:p>
        </p:txBody>
      </p:sp>
      <p:sp>
        <p:nvSpPr>
          <p:cNvPr id="8" name="Номер слайда 5"/>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userDrawn="1">
  <p:cSld name="Title and Content">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p>
            <a:pPr>
              <a:defRPr/>
            </a:pPr>
            <a:r>
              <a:rPr lang="ru-RU"/>
              <a:t>Образец заголовка</a:t>
            </a:r>
          </a:p>
        </p:txBody>
      </p:sp>
      <p:sp>
        <p:nvSpPr>
          <p:cNvPr id="5" name="Объект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6" name="Дата 3"/>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7" name="Нижний колонтитул 4"/>
          <p:cNvSpPr>
            <a:spLocks noGrp="1"/>
          </p:cNvSpPr>
          <p:nvPr>
            <p:ph type="ftr" sz="quarter" idx="11"/>
          </p:nvPr>
        </p:nvSpPr>
        <p:spPr bwMode="auto"/>
        <p:txBody>
          <a:bodyPr/>
          <a:lstStyle/>
          <a:p>
            <a:pPr>
              <a:defRPr/>
            </a:pPr>
            <a:endParaRPr lang="ru-RU"/>
          </a:p>
        </p:txBody>
      </p:sp>
      <p:sp>
        <p:nvSpPr>
          <p:cNvPr id="8" name="Номер слайда 5"/>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userDrawn="1">
  <p:cSld name="Section Header">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963083" y="4406901"/>
            <a:ext cx="10363199" cy="1362074"/>
          </a:xfrm>
        </p:spPr>
        <p:txBody>
          <a:bodyPr anchor="t"/>
          <a:lstStyle>
            <a:lvl1pPr algn="l">
              <a:defRPr sz="4000" b="1" cap="all"/>
            </a:lvl1pPr>
          </a:lstStyle>
          <a:p>
            <a:pPr>
              <a:defRPr/>
            </a:pPr>
            <a:r>
              <a:rPr lang="ru-RU"/>
              <a:t>Образец заголовка</a:t>
            </a:r>
          </a:p>
        </p:txBody>
      </p:sp>
      <p:sp>
        <p:nvSpPr>
          <p:cNvPr id="5" name="Текст 2"/>
          <p:cNvSpPr>
            <a:spLocks noGrp="1"/>
          </p:cNvSpPr>
          <p:nvPr>
            <p:ph type="body" idx="1"/>
          </p:nvPr>
        </p:nvSpPr>
        <p:spPr bwMode="auto">
          <a:xfrm>
            <a:off x="963083" y="2906713"/>
            <a:ext cx="10363199"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ru-RU"/>
              <a:t>Образец текста</a:t>
            </a:r>
            <a:endParaRPr/>
          </a:p>
        </p:txBody>
      </p:sp>
      <p:sp>
        <p:nvSpPr>
          <p:cNvPr id="6" name="Дата 3"/>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7" name="Нижний колонтитул 4"/>
          <p:cNvSpPr>
            <a:spLocks noGrp="1"/>
          </p:cNvSpPr>
          <p:nvPr>
            <p:ph type="ftr" sz="quarter" idx="11"/>
          </p:nvPr>
        </p:nvSpPr>
        <p:spPr bwMode="auto"/>
        <p:txBody>
          <a:bodyPr/>
          <a:lstStyle/>
          <a:p>
            <a:pPr>
              <a:defRPr/>
            </a:pPr>
            <a:endParaRPr lang="ru-RU"/>
          </a:p>
        </p:txBody>
      </p:sp>
      <p:sp>
        <p:nvSpPr>
          <p:cNvPr id="8" name="Номер слайда 5"/>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userDrawn="1">
  <p:cSld name="Two Content">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p>
            <a:pPr>
              <a:defRPr/>
            </a:pPr>
            <a:r>
              <a:rPr lang="ru-RU"/>
              <a:t>Образец заголовка</a:t>
            </a:r>
          </a:p>
        </p:txBody>
      </p:sp>
      <p:sp>
        <p:nvSpPr>
          <p:cNvPr id="5" name="Объект 2"/>
          <p:cNvSpPr>
            <a:spLocks noGrp="1"/>
          </p:cNvSpPr>
          <p:nvPr>
            <p:ph sz="half" idx="1"/>
          </p:nvPr>
        </p:nvSpPr>
        <p:spPr bwMode="auto">
          <a:xfrm>
            <a:off x="609599" y="1600201"/>
            <a:ext cx="5384799"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6" name="Объект 3"/>
          <p:cNvSpPr>
            <a:spLocks noGrp="1"/>
          </p:cNvSpPr>
          <p:nvPr>
            <p:ph sz="half" idx="2"/>
          </p:nvPr>
        </p:nvSpPr>
        <p:spPr bwMode="auto">
          <a:xfrm>
            <a:off x="6197599" y="1600201"/>
            <a:ext cx="5384799"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7" name="Дата 4"/>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8" name="Нижний колонтитул 5"/>
          <p:cNvSpPr>
            <a:spLocks noGrp="1"/>
          </p:cNvSpPr>
          <p:nvPr>
            <p:ph type="ftr" sz="quarter" idx="11"/>
          </p:nvPr>
        </p:nvSpPr>
        <p:spPr bwMode="auto"/>
        <p:txBody>
          <a:bodyPr/>
          <a:lstStyle/>
          <a:p>
            <a:pPr>
              <a:defRPr/>
            </a:pPr>
            <a:endParaRPr lang="ru-RU"/>
          </a:p>
        </p:txBody>
      </p:sp>
      <p:sp>
        <p:nvSpPr>
          <p:cNvPr id="9" name="Номер слайда 6"/>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userDrawn="1">
  <p:cSld name="Comparison">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lvl1pPr>
              <a:defRPr/>
            </a:lvl1pPr>
          </a:lstStyle>
          <a:p>
            <a:pPr>
              <a:defRPr/>
            </a:pPr>
            <a:r>
              <a:rPr lang="ru-RU"/>
              <a:t>Образец заголовка</a:t>
            </a:r>
          </a:p>
        </p:txBody>
      </p:sp>
      <p:sp>
        <p:nvSpPr>
          <p:cNvPr id="5" name="Текст 2"/>
          <p:cNvSpPr>
            <a:spLocks noGrp="1"/>
          </p:cNvSpPr>
          <p:nvPr>
            <p:ph type="body" idx="1"/>
          </p:nvPr>
        </p:nvSpPr>
        <p:spPr bwMode="auto">
          <a:xfrm>
            <a:off x="609599"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6" name="Объект 3"/>
          <p:cNvSpPr>
            <a:spLocks noGrp="1"/>
          </p:cNvSpPr>
          <p:nvPr>
            <p:ph sz="half" idx="2"/>
          </p:nvPr>
        </p:nvSpPr>
        <p:spPr bwMode="auto">
          <a:xfrm>
            <a:off x="609599" y="2174874"/>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7" name="Текст 4"/>
          <p:cNvSpPr>
            <a:spLocks noGrp="1"/>
          </p:cNvSpPr>
          <p:nvPr>
            <p:ph type="body" sz="quarter" idx="3"/>
          </p:nvPr>
        </p:nvSpPr>
        <p:spPr bwMode="auto">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8" name="Объект 5"/>
          <p:cNvSpPr>
            <a:spLocks noGrp="1"/>
          </p:cNvSpPr>
          <p:nvPr>
            <p:ph sz="quarter" idx="4"/>
          </p:nvPr>
        </p:nvSpPr>
        <p:spPr bwMode="auto">
          <a:xfrm>
            <a:off x="6193370" y="2174874"/>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9" name="Дата 6"/>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10" name="Нижний колонтитул 7"/>
          <p:cNvSpPr>
            <a:spLocks noGrp="1"/>
          </p:cNvSpPr>
          <p:nvPr>
            <p:ph type="ftr" sz="quarter" idx="11"/>
          </p:nvPr>
        </p:nvSpPr>
        <p:spPr bwMode="auto"/>
        <p:txBody>
          <a:bodyPr/>
          <a:lstStyle/>
          <a:p>
            <a:pPr>
              <a:defRPr/>
            </a:pPr>
            <a:endParaRPr lang="ru-RU"/>
          </a:p>
        </p:txBody>
      </p:sp>
      <p:sp>
        <p:nvSpPr>
          <p:cNvPr id="11" name="Номер слайда 8"/>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userDrawn="1">
  <p:cSld name="Title Only">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p>
            <a:pPr>
              <a:defRPr/>
            </a:pPr>
            <a:r>
              <a:rPr lang="ru-RU"/>
              <a:t>Образец заголовка</a:t>
            </a:r>
          </a:p>
        </p:txBody>
      </p:sp>
      <p:sp>
        <p:nvSpPr>
          <p:cNvPr id="5" name="Дата 2"/>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6" name="Нижний колонтитул 3"/>
          <p:cNvSpPr>
            <a:spLocks noGrp="1"/>
          </p:cNvSpPr>
          <p:nvPr>
            <p:ph type="ftr" sz="quarter" idx="11"/>
          </p:nvPr>
        </p:nvSpPr>
        <p:spPr bwMode="auto"/>
        <p:txBody>
          <a:bodyPr/>
          <a:lstStyle/>
          <a:p>
            <a:pPr>
              <a:defRPr/>
            </a:pPr>
            <a:endParaRPr lang="ru-RU"/>
          </a:p>
        </p:txBody>
      </p:sp>
      <p:sp>
        <p:nvSpPr>
          <p:cNvPr id="7" name="Номер слайда 4"/>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userDrawn="1">
  <p:cSld name="Blank">
    <p:spTree>
      <p:nvGrpSpPr>
        <p:cNvPr id="1" name=""/>
        <p:cNvGrpSpPr/>
        <p:nvPr/>
      </p:nvGrpSpPr>
      <p:grpSpPr bwMode="auto">
        <a:xfrm>
          <a:off x="0" y="0"/>
          <a:ext cx="0" cy="0"/>
          <a:chOff x="0" y="0"/>
          <a:chExt cx="0" cy="0"/>
        </a:xfrm>
      </p:grpSpPr>
      <p:sp>
        <p:nvSpPr>
          <p:cNvPr id="4" name="Дата 1"/>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5" name="Нижний колонтитул 2"/>
          <p:cNvSpPr>
            <a:spLocks noGrp="1"/>
          </p:cNvSpPr>
          <p:nvPr>
            <p:ph type="ftr" sz="quarter" idx="11"/>
          </p:nvPr>
        </p:nvSpPr>
        <p:spPr bwMode="auto"/>
        <p:txBody>
          <a:bodyPr/>
          <a:lstStyle/>
          <a:p>
            <a:pPr>
              <a:defRPr/>
            </a:pPr>
            <a:endParaRPr lang="ru-RU"/>
          </a:p>
        </p:txBody>
      </p:sp>
      <p:sp>
        <p:nvSpPr>
          <p:cNvPr id="6" name="Номер слайда 3"/>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userDrawn="1">
  <p:cSld name="Content with Caption">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609603" y="273049"/>
            <a:ext cx="4011084" cy="1162050"/>
          </a:xfrm>
        </p:spPr>
        <p:txBody>
          <a:bodyPr anchor="b"/>
          <a:lstStyle>
            <a:lvl1pPr algn="l">
              <a:defRPr sz="2000" b="1"/>
            </a:lvl1pPr>
          </a:lstStyle>
          <a:p>
            <a:pPr>
              <a:defRPr/>
            </a:pPr>
            <a:r>
              <a:rPr lang="ru-RU"/>
              <a:t>Образец заголовка</a:t>
            </a:r>
          </a:p>
        </p:txBody>
      </p:sp>
      <p:sp>
        <p:nvSpPr>
          <p:cNvPr id="5" name="Объект 2"/>
          <p:cNvSpPr>
            <a:spLocks noGrp="1"/>
          </p:cNvSpPr>
          <p:nvPr>
            <p:ph idx="1"/>
          </p:nvPr>
        </p:nvSpPr>
        <p:spPr bwMode="auto">
          <a:xfrm>
            <a:off x="4766732" y="273051"/>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6" name="Текст 3"/>
          <p:cNvSpPr>
            <a:spLocks noGrp="1"/>
          </p:cNvSpPr>
          <p:nvPr>
            <p:ph type="body" sz="half" idx="2"/>
          </p:nvPr>
        </p:nvSpPr>
        <p:spPr bwMode="auto">
          <a:xfrm>
            <a:off x="609603" y="1435102"/>
            <a:ext cx="4011084" cy="46910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ru-RU"/>
              <a:t>Образец текста</a:t>
            </a:r>
            <a:endParaRPr/>
          </a:p>
        </p:txBody>
      </p:sp>
      <p:sp>
        <p:nvSpPr>
          <p:cNvPr id="7" name="Дата 4"/>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8" name="Нижний колонтитул 5"/>
          <p:cNvSpPr>
            <a:spLocks noGrp="1"/>
          </p:cNvSpPr>
          <p:nvPr>
            <p:ph type="ftr" sz="quarter" idx="11"/>
          </p:nvPr>
        </p:nvSpPr>
        <p:spPr bwMode="auto"/>
        <p:txBody>
          <a:bodyPr/>
          <a:lstStyle/>
          <a:p>
            <a:pPr>
              <a:defRPr/>
            </a:pPr>
            <a:endParaRPr lang="ru-RU"/>
          </a:p>
        </p:txBody>
      </p:sp>
      <p:sp>
        <p:nvSpPr>
          <p:cNvPr id="9" name="Номер слайда 6"/>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userDrawn="1">
  <p:cSld name="Picture with Caption">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2389717" y="4800601"/>
            <a:ext cx="7315200" cy="566738"/>
          </a:xfrm>
        </p:spPr>
        <p:txBody>
          <a:bodyPr anchor="b"/>
          <a:lstStyle>
            <a:lvl1pPr algn="l">
              <a:defRPr sz="2000" b="1"/>
            </a:lvl1pPr>
          </a:lstStyle>
          <a:p>
            <a:pPr>
              <a:defRPr/>
            </a:pPr>
            <a:r>
              <a:rPr lang="ru-RU"/>
              <a:t>Образец заголовка</a:t>
            </a:r>
          </a:p>
        </p:txBody>
      </p:sp>
      <p:sp>
        <p:nvSpPr>
          <p:cNvPr id="5" name="Рисунок 2"/>
          <p:cNvSpPr>
            <a:spLocks noGrp="1"/>
          </p:cNvSpPr>
          <p:nvPr>
            <p:ph type="pic" idx="1"/>
          </p:nvPr>
        </p:nvSpPr>
        <p:spPr bwMode="auto">
          <a:xfrm>
            <a:off x="2389717" y="612774"/>
            <a:ext cx="7315200" cy="41147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ru-RU"/>
          </a:p>
        </p:txBody>
      </p:sp>
      <p:sp>
        <p:nvSpPr>
          <p:cNvPr id="6" name="Текст 3"/>
          <p:cNvSpPr>
            <a:spLocks noGrp="1"/>
          </p:cNvSpPr>
          <p:nvPr>
            <p:ph type="body" sz="half" idx="2"/>
          </p:nvPr>
        </p:nvSpPr>
        <p:spPr bwMode="auto">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ru-RU"/>
              <a:t>Образец текста</a:t>
            </a:r>
            <a:endParaRPr/>
          </a:p>
        </p:txBody>
      </p:sp>
      <p:sp>
        <p:nvSpPr>
          <p:cNvPr id="7" name="Дата 4"/>
          <p:cNvSpPr>
            <a:spLocks noGrp="1"/>
          </p:cNvSpPr>
          <p:nvPr>
            <p:ph type="dt" sz="half" idx="10"/>
          </p:nvPr>
        </p:nvSpPr>
        <p:spPr bwMode="auto"/>
        <p:txBody>
          <a:bodyPr/>
          <a:lstStyle/>
          <a:p>
            <a:pPr>
              <a:defRPr/>
            </a:pPr>
            <a:fld id="{A69D51E0-3758-456B-809F-07B187805C7D}" type="datetimeFigureOut">
              <a:rPr lang="ru-RU"/>
              <a:pPr>
                <a:defRPr/>
              </a:pPr>
              <a:t>31.10.2021</a:t>
            </a:fld>
            <a:endParaRPr lang="ru-RU"/>
          </a:p>
        </p:txBody>
      </p:sp>
      <p:sp>
        <p:nvSpPr>
          <p:cNvPr id="8" name="Нижний колонтитул 5"/>
          <p:cNvSpPr>
            <a:spLocks noGrp="1"/>
          </p:cNvSpPr>
          <p:nvPr>
            <p:ph type="ftr" sz="quarter" idx="11"/>
          </p:nvPr>
        </p:nvSpPr>
        <p:spPr bwMode="auto"/>
        <p:txBody>
          <a:bodyPr/>
          <a:lstStyle/>
          <a:p>
            <a:pPr>
              <a:defRPr/>
            </a:pPr>
            <a:endParaRPr lang="ru-RU"/>
          </a:p>
        </p:txBody>
      </p:sp>
      <p:sp>
        <p:nvSpPr>
          <p:cNvPr id="9" name="Номер слайда 6"/>
          <p:cNvSpPr>
            <a:spLocks noGrp="1"/>
          </p:cNvSpPr>
          <p:nvPr>
            <p:ph type="sldNum" sz="quarter" idx="12"/>
          </p:nvPr>
        </p:nvSpPr>
        <p:spPr bwMode="auto"/>
        <p:txBody>
          <a:bodyPr/>
          <a:lstStyle/>
          <a:p>
            <a:pPr>
              <a:defRPr/>
            </a:pPr>
            <a:fld id="{4D3B38E7-149F-4D77-9EEF-9309C2CB69A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Shape 1059"/>
          <p:cNvSpPr>
            <a:spLocks noGrp="1" noChangeArrowheads="1"/>
          </p:cNvSpPr>
          <p:nvPr userDrawn="1"/>
        </p:nvSpPr>
        <p:spPr bwMode="auto">
          <a:xfrm>
            <a:off x="4976706" y="2"/>
            <a:ext cx="3058159" cy="893790"/>
          </a:xfrm>
          <a:custGeom>
            <a:avLst/>
            <a:gdLst/>
            <a:ahLst/>
            <a:cxnLst/>
            <a:rect l="l" t="t" r="r" b="b"/>
            <a:pathLst>
              <a:path w="43200" h="43200" stroke="0" extrusionOk="0">
                <a:moveTo>
                  <a:pt x="0" y="0"/>
                </a:moveTo>
                <a:lnTo>
                  <a:pt x="0" y="0"/>
                </a:lnTo>
                <a:cubicBezTo>
                  <a:pt x="1690" y="6213"/>
                  <a:pt x="3698" y="13338"/>
                  <a:pt x="6091" y="21902"/>
                </a:cubicBezTo>
                <a:lnTo>
                  <a:pt x="6091" y="21902"/>
                </a:lnTo>
                <a:cubicBezTo>
                  <a:pt x="12043" y="43199"/>
                  <a:pt x="17573" y="35347"/>
                  <a:pt x="23417" y="30579"/>
                </a:cubicBezTo>
                <a:lnTo>
                  <a:pt x="23417" y="30579"/>
                </a:lnTo>
                <a:cubicBezTo>
                  <a:pt x="29984" y="25223"/>
                  <a:pt x="42123" y="14119"/>
                  <a:pt x="42860" y="5640"/>
                </a:cubicBezTo>
                <a:lnTo>
                  <a:pt x="42860" y="5640"/>
                </a:lnTo>
                <a:cubicBezTo>
                  <a:pt x="42960" y="4507"/>
                  <a:pt x="43072" y="2479"/>
                  <a:pt x="43200" y="0"/>
                </a:cubicBezTo>
                <a:lnTo>
                  <a:pt x="0" y="0"/>
                </a:lnTo>
                <a:close/>
              </a:path>
            </a:pathLst>
          </a:custGeom>
          <a:solidFill>
            <a:schemeClr val="bg1">
              <a:lumMod val="85000"/>
            </a:schemeClr>
          </a:solidFill>
          <a:ln w="9524">
            <a:solidFill>
              <a:srgbClr val="000000"/>
            </a:solidFill>
            <a:round/>
            <a:headEnd/>
            <a:tailEnd/>
          </a:ln>
        </p:spPr>
      </p:sp>
      <p:sp>
        <p:nvSpPr>
          <p:cNvPr id="5" name="Shape 1060"/>
          <p:cNvSpPr>
            <a:spLocks noGrp="1" noChangeArrowheads="1"/>
          </p:cNvSpPr>
          <p:nvPr userDrawn="1"/>
        </p:nvSpPr>
        <p:spPr bwMode="auto">
          <a:xfrm>
            <a:off x="-24679" y="1"/>
            <a:ext cx="1399539" cy="1797558"/>
          </a:xfrm>
          <a:custGeom>
            <a:avLst/>
            <a:gdLst/>
            <a:ahLst/>
            <a:cxnLst/>
            <a:rect l="l" t="t" r="r" b="b"/>
            <a:pathLst>
              <a:path w="43200" h="43200" stroke="0" extrusionOk="0">
                <a:moveTo>
                  <a:pt x="31743" y="2484"/>
                </a:moveTo>
                <a:lnTo>
                  <a:pt x="31743" y="2484"/>
                </a:lnTo>
                <a:cubicBezTo>
                  <a:pt x="30428" y="1799"/>
                  <a:pt x="28450" y="1080"/>
                  <a:pt x="26054" y="0"/>
                </a:cubicBezTo>
                <a:lnTo>
                  <a:pt x="0" y="0"/>
                </a:lnTo>
                <a:lnTo>
                  <a:pt x="0" y="34200"/>
                </a:lnTo>
                <a:lnTo>
                  <a:pt x="0" y="34200"/>
                </a:lnTo>
                <a:cubicBezTo>
                  <a:pt x="7029" y="37461"/>
                  <a:pt x="14504" y="41491"/>
                  <a:pt x="25070" y="40664"/>
                </a:cubicBezTo>
                <a:lnTo>
                  <a:pt x="25070" y="40664"/>
                </a:lnTo>
                <a:cubicBezTo>
                  <a:pt x="33399" y="40015"/>
                  <a:pt x="43200" y="43200"/>
                  <a:pt x="39593" y="28375"/>
                </a:cubicBezTo>
                <a:lnTo>
                  <a:pt x="39593" y="28375"/>
                </a:lnTo>
                <a:cubicBezTo>
                  <a:pt x="35986" y="13550"/>
                  <a:pt x="38530" y="6023"/>
                  <a:pt x="31743" y="2484"/>
                </a:cubicBezTo>
                <a:close/>
              </a:path>
            </a:pathLst>
          </a:custGeom>
          <a:solidFill>
            <a:schemeClr val="bg1">
              <a:lumMod val="85000"/>
            </a:schemeClr>
          </a:solidFill>
          <a:ln w="9524">
            <a:solidFill>
              <a:srgbClr val="000000"/>
            </a:solidFill>
            <a:round/>
            <a:headEnd/>
            <a:tailEnd/>
          </a:ln>
        </p:spPr>
      </p:sp>
      <p:sp>
        <p:nvSpPr>
          <p:cNvPr id="6" name="Shape 1061"/>
          <p:cNvSpPr>
            <a:spLocks noGrp="1" noChangeArrowheads="1"/>
          </p:cNvSpPr>
          <p:nvPr userDrawn="1"/>
        </p:nvSpPr>
        <p:spPr bwMode="auto">
          <a:xfrm>
            <a:off x="1637456" y="1"/>
            <a:ext cx="3839633" cy="2609650"/>
          </a:xfrm>
          <a:custGeom>
            <a:avLst/>
            <a:gdLst/>
            <a:ahLst/>
            <a:cxnLst/>
            <a:rect l="l" t="t" r="r" b="b"/>
            <a:pathLst>
              <a:path w="43200" h="43200" stroke="0" extrusionOk="0">
                <a:moveTo>
                  <a:pt x="32864" y="0"/>
                </a:moveTo>
                <a:lnTo>
                  <a:pt x="10583" y="0"/>
                </a:lnTo>
                <a:lnTo>
                  <a:pt x="10583" y="0"/>
                </a:lnTo>
                <a:cubicBezTo>
                  <a:pt x="9017" y="532"/>
                  <a:pt x="7515" y="1058"/>
                  <a:pt x="6214" y="1509"/>
                </a:cubicBezTo>
                <a:lnTo>
                  <a:pt x="6214" y="1509"/>
                </a:lnTo>
                <a:cubicBezTo>
                  <a:pt x="1428" y="3166"/>
                  <a:pt x="0" y="6109"/>
                  <a:pt x="212" y="8072"/>
                </a:cubicBezTo>
                <a:lnTo>
                  <a:pt x="212" y="8072"/>
                </a:lnTo>
                <a:cubicBezTo>
                  <a:pt x="758" y="13092"/>
                  <a:pt x="1111" y="20742"/>
                  <a:pt x="1212" y="25114"/>
                </a:cubicBezTo>
                <a:lnTo>
                  <a:pt x="1212" y="25114"/>
                </a:lnTo>
                <a:cubicBezTo>
                  <a:pt x="1301" y="28962"/>
                  <a:pt x="4204" y="30446"/>
                  <a:pt x="6906" y="31937"/>
                </a:cubicBezTo>
                <a:lnTo>
                  <a:pt x="6906" y="31937"/>
                </a:lnTo>
                <a:cubicBezTo>
                  <a:pt x="9246" y="33229"/>
                  <a:pt x="19775" y="38395"/>
                  <a:pt x="22112" y="39685"/>
                </a:cubicBezTo>
                <a:lnTo>
                  <a:pt x="22112" y="39685"/>
                </a:lnTo>
                <a:cubicBezTo>
                  <a:pt x="22112" y="39685"/>
                  <a:pt x="27355" y="43200"/>
                  <a:pt x="30298" y="38395"/>
                </a:cubicBezTo>
                <a:lnTo>
                  <a:pt x="30298" y="38395"/>
                </a:lnTo>
                <a:cubicBezTo>
                  <a:pt x="33277" y="33533"/>
                  <a:pt x="36665" y="27667"/>
                  <a:pt x="39367" y="23576"/>
                </a:cubicBezTo>
                <a:lnTo>
                  <a:pt x="39367" y="23576"/>
                </a:lnTo>
                <a:cubicBezTo>
                  <a:pt x="41761" y="19953"/>
                  <a:pt x="43200" y="17587"/>
                  <a:pt x="40977" y="12816"/>
                </a:cubicBezTo>
                <a:lnTo>
                  <a:pt x="40977" y="12816"/>
                </a:lnTo>
                <a:cubicBezTo>
                  <a:pt x="39697" y="10062"/>
                  <a:pt x="35347" y="3936"/>
                  <a:pt x="32864" y="0"/>
                </a:cubicBezTo>
                <a:close/>
              </a:path>
            </a:pathLst>
          </a:custGeom>
          <a:solidFill>
            <a:schemeClr val="bg1">
              <a:lumMod val="85000"/>
            </a:schemeClr>
          </a:solidFill>
          <a:ln w="9524">
            <a:solidFill>
              <a:srgbClr val="000000"/>
            </a:solidFill>
            <a:round/>
            <a:headEnd/>
            <a:tailEnd/>
          </a:ln>
        </p:spPr>
      </p:sp>
      <p:sp>
        <p:nvSpPr>
          <p:cNvPr id="7" name="Заголовок 1"/>
          <p:cNvSpPr>
            <a:spLocks noGrp="1"/>
          </p:cNvSpPr>
          <p:nvPr>
            <p:ph type="title"/>
          </p:nvPr>
        </p:nvSpPr>
        <p:spPr bwMode="auto">
          <a:xfrm>
            <a:off x="609599" y="274638"/>
            <a:ext cx="10972800" cy="1143000"/>
          </a:xfrm>
          <a:prstGeom prst="rect">
            <a:avLst/>
          </a:prstGeom>
        </p:spPr>
        <p:txBody>
          <a:bodyPr vert="horz" lIns="91440" tIns="45720" rIns="91440" bIns="45720" rtlCol="0" anchor="ctr">
            <a:normAutofit/>
          </a:bodyPr>
          <a:lstStyle/>
          <a:p>
            <a:pPr>
              <a:defRPr/>
            </a:pPr>
            <a:r>
              <a:rPr lang="ru-RU"/>
              <a:t>Образец заголовка</a:t>
            </a:r>
          </a:p>
        </p:txBody>
      </p:sp>
      <p:sp>
        <p:nvSpPr>
          <p:cNvPr id="8" name="Текст 2"/>
          <p:cNvSpPr>
            <a:spLocks noGrp="1"/>
          </p:cNvSpPr>
          <p:nvPr>
            <p:ph type="body" idx="1"/>
          </p:nvPr>
        </p:nvSpPr>
        <p:spPr bwMode="auto">
          <a:xfrm>
            <a:off x="609599" y="1600201"/>
            <a:ext cx="10972800" cy="4525962"/>
          </a:xfrm>
          <a:prstGeom prst="rect">
            <a:avLst/>
          </a:prstGeom>
        </p:spPr>
        <p:txBody>
          <a:bodyPr vert="horz" lIns="91440" tIns="45720" rIns="91440" bIns="45720" rtlCol="0">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9" name="Дата 3"/>
          <p:cNvSpPr>
            <a:spLocks noGrp="1"/>
          </p:cNvSpPr>
          <p:nvPr>
            <p:ph type="dt" sz="half" idx="2"/>
          </p:nvPr>
        </p:nvSpPr>
        <p:spPr bwMode="auto">
          <a:xfrm>
            <a:off x="609599" y="6356351"/>
            <a:ext cx="2844798"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69D51E0-3758-456B-809F-07B187805C7D}" type="datetimeFigureOut">
              <a:rPr lang="ru-RU"/>
              <a:pPr>
                <a:defRPr/>
              </a:pPr>
              <a:t>31.10.2021</a:t>
            </a:fld>
            <a:endParaRPr lang="ru-RU"/>
          </a:p>
        </p:txBody>
      </p:sp>
      <p:sp>
        <p:nvSpPr>
          <p:cNvPr id="10" name="Нижний колонтитул 4"/>
          <p:cNvSpPr>
            <a:spLocks noGrp="1"/>
          </p:cNvSpPr>
          <p:nvPr>
            <p:ph type="ftr" sz="quarter" idx="3"/>
          </p:nvPr>
        </p:nvSpPr>
        <p:spPr bwMode="auto">
          <a:xfrm>
            <a:off x="4165599" y="6356351"/>
            <a:ext cx="38607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11" name="Номер слайда 5"/>
          <p:cNvSpPr>
            <a:spLocks noGrp="1"/>
          </p:cNvSpPr>
          <p:nvPr>
            <p:ph type="sldNum" sz="quarter" idx="4"/>
          </p:nvPr>
        </p:nvSpPr>
        <p:spPr bwMode="auto">
          <a:xfrm>
            <a:off x="8737599" y="6356351"/>
            <a:ext cx="284479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D3B38E7-149F-4D77-9EEF-9309C2CB69A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a:spcBef>
          <a:spcPts val="0"/>
        </a:spcBef>
        <a:buNone/>
        <a:defRPr sz="4400">
          <a:solidFill>
            <a:schemeClr val="tx1">
              <a:lumMod val="65000"/>
              <a:lumOff val="35000"/>
            </a:schemeClr>
          </a:solidFill>
          <a:latin typeface="+mj-lt"/>
          <a:ea typeface="+mj-ea"/>
          <a:cs typeface="+mj-cs"/>
        </a:defRPr>
      </a:lvl1pPr>
    </p:titleStyle>
    <p:bodyStyle>
      <a:lvl1pPr marL="342900" indent="-342900" algn="l" defTabSz="914400">
        <a:spcBef>
          <a:spcPts val="0"/>
        </a:spcBef>
        <a:buFont typeface="Arial"/>
        <a:buChar char="•"/>
        <a:defRPr sz="3200">
          <a:solidFill>
            <a:schemeClr val="tx1">
              <a:lumMod val="75000"/>
              <a:lumOff val="25000"/>
            </a:schemeClr>
          </a:solidFill>
          <a:latin typeface="+mn-lt"/>
          <a:ea typeface="+mn-ea"/>
          <a:cs typeface="+mn-cs"/>
        </a:defRPr>
      </a:lvl1pPr>
      <a:lvl2pPr marL="742950" indent="-285750" algn="l" defTabSz="914400">
        <a:spcBef>
          <a:spcPts val="0"/>
        </a:spcBef>
        <a:buFont typeface="Arial"/>
        <a:buChar char="–"/>
        <a:defRPr sz="2800">
          <a:solidFill>
            <a:schemeClr val="tx1">
              <a:lumMod val="75000"/>
              <a:lumOff val="25000"/>
            </a:schemeClr>
          </a:solidFill>
          <a:latin typeface="+mn-lt"/>
          <a:ea typeface="+mn-ea"/>
          <a:cs typeface="+mn-cs"/>
        </a:defRPr>
      </a:lvl2pPr>
      <a:lvl3pPr marL="1143000" indent="-228600" algn="l" defTabSz="914400">
        <a:spcBef>
          <a:spcPts val="0"/>
        </a:spcBef>
        <a:buFont typeface="Arial"/>
        <a:buChar char="•"/>
        <a:defRPr sz="2400">
          <a:solidFill>
            <a:schemeClr val="tx1">
              <a:lumMod val="75000"/>
              <a:lumOff val="25000"/>
            </a:schemeClr>
          </a:solidFill>
          <a:latin typeface="+mn-lt"/>
          <a:ea typeface="+mn-ea"/>
          <a:cs typeface="+mn-cs"/>
        </a:defRPr>
      </a:lvl3pPr>
      <a:lvl4pPr marL="1600200" indent="-228600" algn="l" defTabSz="914400">
        <a:spcBef>
          <a:spcPts val="0"/>
        </a:spcBef>
        <a:buFont typeface="Arial"/>
        <a:buChar char="–"/>
        <a:defRPr sz="2000">
          <a:solidFill>
            <a:schemeClr val="tx1">
              <a:lumMod val="75000"/>
              <a:lumOff val="25000"/>
            </a:schemeClr>
          </a:solidFill>
          <a:latin typeface="+mn-lt"/>
          <a:ea typeface="+mn-ea"/>
          <a:cs typeface="+mn-cs"/>
        </a:defRPr>
      </a:lvl4pPr>
      <a:lvl5pPr marL="2057400" indent="-228600" algn="l" defTabSz="914400">
        <a:spcBef>
          <a:spcPts val="0"/>
        </a:spcBef>
        <a:buFont typeface="Arial"/>
        <a:buChar char="»"/>
        <a:defRPr sz="2000">
          <a:solidFill>
            <a:schemeClr val="tx1">
              <a:lumMod val="75000"/>
              <a:lumOff val="25000"/>
            </a:schemeClr>
          </a:solidFill>
          <a:latin typeface="+mn-lt"/>
          <a:ea typeface="+mn-ea"/>
          <a:cs typeface="+mn-cs"/>
        </a:defRPr>
      </a:lvl5pPr>
      <a:lvl6pPr marL="2514599"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docs.google.com/spreadsheets/d/1D4z_YgX1h43VkF8sRIAduntB4WpCnohmWm-cpGJyvUA/edit?usp=sharing"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disk.yandex.ru/i/vTNeiQYTic8acg"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le 1"/>
          <p:cNvSpPr>
            <a:spLocks noGrp="1"/>
          </p:cNvSpPr>
          <p:nvPr>
            <p:ph type="ctrTitle"/>
          </p:nvPr>
        </p:nvSpPr>
        <p:spPr bwMode="auto"/>
        <p:txBody>
          <a:bodyPr vertOverflow="overflow" horzOverflow="clip" vert="horz" wrap="square" lIns="91440" tIns="45720" rIns="91440" bIns="45720" numCol="1" spcCol="0" rtlCol="0" fromWordArt="0" anchor="ctr" anchorCtr="0" forceAA="0" compatLnSpc="0">
            <a:normAutofit fontScale="90000"/>
          </a:bodyPr>
          <a:lstStyle/>
          <a:p>
            <a:pPr>
              <a:defRPr/>
            </a:pPr>
            <a:r>
              <a:rPr lang="ru-RU">
                <a:solidFill>
                  <a:schemeClr val="bg2">
                    <a:lumMod val="10000"/>
                  </a:schemeClr>
                </a:solidFill>
              </a:rPr>
              <a:t>Доброе утро!</a:t>
            </a:r>
            <a:r>
              <a:rPr lang="ru-RU"/>
              <a:t/>
            </a:r>
            <a:br>
              <a:rPr lang="ru-RU"/>
            </a:br>
            <a:endParaRPr lang="ru-RU"/>
          </a:p>
        </p:txBody>
      </p:sp>
      <p:sp>
        <p:nvSpPr>
          <p:cNvPr id="5" name="Subtitle 2"/>
          <p:cNvSpPr>
            <a:spLocks noGrp="1"/>
          </p:cNvSpPr>
          <p:nvPr>
            <p:ph type="subTitle" idx="1"/>
          </p:nvPr>
        </p:nvSpPr>
        <p:spPr bwMode="auto"/>
        <p:txBody>
          <a:bodyPr vertOverflow="overflow" horzOverflow="clip" vert="horz" wrap="square" lIns="91440" tIns="45720" rIns="91440" bIns="45720" numCol="1" spcCol="0" rtlCol="0" fromWordArt="0" anchor="t" anchorCtr="0" forceAA="0" compatLnSpc="0">
            <a:normAutofit fontScale="90000" lnSpcReduction="5000"/>
          </a:bodyPr>
          <a:lstStyle/>
          <a:p>
            <a:pPr>
              <a:defRPr/>
            </a:pPr>
            <a:r>
              <a:rPr lang="ru-RU">
                <a:solidFill>
                  <a:schemeClr val="bg2">
                    <a:lumMod val="10000"/>
                  </a:schemeClr>
                </a:solidFill>
              </a:rPr>
              <a:t>Рада приветствовать всех на  уроке! </a:t>
            </a:r>
            <a:endParaRPr lang="ru-RU"/>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p:txBody>
          <a:bodyPr/>
          <a:lstStyle/>
          <a:p>
            <a:pPr>
              <a:defRPr/>
            </a:pPr>
            <a:r>
              <a:rPr sz="2800"/>
              <a:t>Выводы по экспериментальному исследованию</a:t>
            </a:r>
          </a:p>
        </p:txBody>
      </p:sp>
      <p:sp>
        <p:nvSpPr>
          <p:cNvPr id="5" name="Shape 4"/>
          <p:cNvSpPr/>
          <p:nvPr/>
        </p:nvSpPr>
        <p:spPr bwMode="auto">
          <a:xfrm>
            <a:off x="1163999" y="1428750"/>
            <a:ext cx="9017373" cy="2640366"/>
          </a:xfrm>
        </p:spPr>
        <p:txBody>
          <a:bodyPr rot="0" spcFirstLastPara="0" vertOverflow="overflow" horzOverflow="clip" vert="horz" wrap="square" lIns="91440" tIns="45720" rIns="91440" bIns="45720" numCol="1" spcCol="0" rtlCol="0" fromWordArt="0" anchor="t" anchorCtr="0" forceAA="0" compatLnSpc="1">
            <a:prstTxWarp prst="textNoShape">
              <a:avLst/>
            </a:prstTxWarp>
            <a:noAutofit/>
          </a:bodyPr>
          <a:lstStyle/>
          <a:p>
            <a:pPr marL="305908" indent="-305908">
              <a:buAutoNum type="arabicPeriod"/>
              <a:defRPr/>
            </a:pPr>
            <a:r>
              <a:rPr sz="2000" b="0" i="0" u="none">
                <a:solidFill>
                  <a:srgbClr val="000000"/>
                </a:solidFill>
                <a:latin typeface="Arial"/>
                <a:ea typeface="Arial"/>
                <a:cs typeface="Arial"/>
              </a:rPr>
              <a:t>Какой вид имеет график? (прямая, парабола, гипербола т.д.)</a:t>
            </a:r>
          </a:p>
          <a:p>
            <a:pPr marL="305908" indent="-305908">
              <a:buAutoNum type="arabicPeriod"/>
              <a:defRPr/>
            </a:pPr>
            <a:r>
              <a:rPr sz="2000" b="0" i="0" u="none">
                <a:solidFill>
                  <a:srgbClr val="000000"/>
                </a:solidFill>
                <a:latin typeface="Arial"/>
                <a:ea typeface="Arial"/>
                <a:cs typeface="Arial"/>
              </a:rPr>
              <a:t>Как называется функция, графиком которой является прямая? (квадратичная, степенная, линейная, точечная)</a:t>
            </a:r>
          </a:p>
          <a:p>
            <a:pPr marL="305908" indent="-305908">
              <a:buAutoNum type="arabicPeriod"/>
              <a:defRPr/>
            </a:pPr>
            <a:r>
              <a:rPr sz="2000" b="0" i="0" u="none">
                <a:solidFill>
                  <a:srgbClr val="000000"/>
                </a:solidFill>
                <a:latin typeface="Arial"/>
                <a:ea typeface="Arial"/>
                <a:cs typeface="Arial"/>
              </a:rPr>
              <a:t>Что в вашем случае является независимой переменной и зависимой переменной?</a:t>
            </a:r>
          </a:p>
          <a:p>
            <a:pPr marL="305908" indent="-305908">
              <a:buAutoNum type="arabicPeriod"/>
              <a:defRPr/>
            </a:pPr>
            <a:r>
              <a:rPr sz="2000" b="0" i="0" u="none">
                <a:solidFill>
                  <a:srgbClr val="000000"/>
                </a:solidFill>
                <a:latin typeface="Arial"/>
                <a:ea typeface="Arial"/>
                <a:cs typeface="Arial"/>
              </a:rPr>
              <a:t>Что является коэффициентом пропорциональности для вашей зависимости?</a:t>
            </a:r>
          </a:p>
          <a:p>
            <a:pPr marL="305908" indent="-305908">
              <a:buAutoNum type="arabicPeriod"/>
              <a:defRPr/>
            </a:pPr>
            <a:r>
              <a:rPr sz="2000" b="0" i="0" u="none">
                <a:solidFill>
                  <a:srgbClr val="000000"/>
                </a:solidFill>
                <a:latin typeface="Arial"/>
                <a:ea typeface="Arial"/>
                <a:cs typeface="Arial"/>
              </a:rPr>
              <a:t>Что определяет коэффициент пропорциональности на графике в математике?</a:t>
            </a:r>
          </a:p>
          <a:p>
            <a:pPr marL="305908" indent="-305908">
              <a:buAutoNum type="arabicPeriod"/>
              <a:defRPr/>
            </a:pPr>
            <a:r>
              <a:rPr sz="2000" b="0" i="0" u="none">
                <a:solidFill>
                  <a:srgbClr val="000000"/>
                </a:solidFill>
                <a:latin typeface="Arial"/>
                <a:ea typeface="Arial"/>
                <a:cs typeface="Arial"/>
              </a:rPr>
              <a:t>От чего будет зависеть угол наклона графика для вашей закономерности?</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576753" y="1259982"/>
            <a:ext cx="11068418" cy="4816310"/>
          </a:xfrm>
        </p:spPr>
        <p:txBody>
          <a:bodyPr vertOverflow="overflow" horzOverflow="clip" vert="horz" wrap="square" lIns="91440" tIns="45720" rIns="91440" bIns="45720" numCol="1" spcCol="0" rtlCol="0" fromWordArt="0" anchor="ctr" anchorCtr="0" forceAA="0" compatLnSpc="0">
            <a:normAutofit fontScale="95000"/>
          </a:bodyPr>
          <a:lstStyle/>
          <a:p>
            <a:pPr algn="l">
              <a:lnSpc>
                <a:spcPct val="150000"/>
              </a:lnSpc>
              <a:defRPr/>
            </a:pPr>
            <a:r>
              <a:rPr sz="2800">
                <a:solidFill>
                  <a:schemeClr val="bg2">
                    <a:lumMod val="10000"/>
                  </a:schemeClr>
                </a:solidFill>
              </a:rPr>
              <a:t>	Представьте себе, что мы убрали все факторы, влияющие на вашу активность, кроме количества часов сна, которые определяют восстановление сил организма за ночь. </a:t>
            </a:r>
            <a:r>
              <a:rPr sz="2800" i="1">
                <a:solidFill>
                  <a:schemeClr val="bg2">
                    <a:lumMod val="10000"/>
                  </a:schemeClr>
                </a:solidFill>
              </a:rPr>
              <a:t/>
            </a:r>
            <a:br>
              <a:rPr sz="2800" i="1">
                <a:solidFill>
                  <a:schemeClr val="bg2">
                    <a:lumMod val="10000"/>
                  </a:schemeClr>
                </a:solidFill>
              </a:rPr>
            </a:br>
            <a:r>
              <a:rPr sz="2800" i="1">
                <a:solidFill>
                  <a:schemeClr val="bg2">
                    <a:lumMod val="10000"/>
                  </a:schemeClr>
                </a:solidFill>
              </a:rPr>
              <a:t>Вдоль какой линии, скорее всего, расположились бы кружки? (</a:t>
            </a:r>
            <a:r>
              <a:rPr sz="2800" i="1" smtClean="0">
                <a:solidFill>
                  <a:schemeClr val="bg2">
                    <a:lumMod val="10000"/>
                  </a:schemeClr>
                </a:solidFill>
              </a:rPr>
              <a:t>окружность</a:t>
            </a:r>
            <a:r>
              <a:rPr lang="en-US" sz="2800" i="1" dirty="0" smtClean="0">
                <a:solidFill>
                  <a:schemeClr val="bg2">
                    <a:lumMod val="10000"/>
                  </a:schemeClr>
                </a:solidFill>
              </a:rPr>
              <a:t>/</a:t>
            </a:r>
            <a:r>
              <a:rPr sz="2800" i="1" smtClean="0">
                <a:solidFill>
                  <a:schemeClr val="bg2">
                    <a:lumMod val="10000"/>
                  </a:schemeClr>
                </a:solidFill>
              </a:rPr>
              <a:t>гипербола/прямая</a:t>
            </a:r>
            <a:r>
              <a:rPr sz="2800" i="1">
                <a:solidFill>
                  <a:schemeClr val="bg2">
                    <a:lumMod val="10000"/>
                  </a:schemeClr>
                </a:solidFill>
              </a:rPr>
              <a:t>)                                 </a:t>
            </a:r>
            <a:br>
              <a:rPr sz="2800" i="1">
                <a:solidFill>
                  <a:schemeClr val="bg2">
                    <a:lumMod val="10000"/>
                  </a:schemeClr>
                </a:solidFill>
              </a:rPr>
            </a:br>
            <a:r>
              <a:rPr sz="2800" i="1">
                <a:solidFill>
                  <a:schemeClr val="bg2">
                    <a:lumMod val="10000"/>
                  </a:schemeClr>
                </a:solidFill>
              </a:rPr>
              <a:t>   </a:t>
            </a:r>
            <a:r>
              <a:rPr sz="3600" i="1"/>
              <a:t> </a:t>
            </a:r>
            <a:br>
              <a:rPr sz="3600" i="1"/>
            </a:br>
            <a:r>
              <a:rPr sz="3600" i="1"/>
              <a:t> </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199038" y="2212482"/>
            <a:ext cx="10972800" cy="2188724"/>
          </a:xfrm>
        </p:spPr>
        <p:txBody>
          <a:bodyPr vertOverflow="overflow" horzOverflow="clip" vert="horz" wrap="square" lIns="91440" tIns="45720" rIns="91440" bIns="45720" numCol="1" spcCol="0" rtlCol="0" fromWordArt="0" anchor="ctr" anchorCtr="0" forceAA="0" compatLnSpc="0">
            <a:noAutofit/>
          </a:bodyPr>
          <a:lstStyle/>
          <a:p>
            <a:pPr algn="just">
              <a:lnSpc>
                <a:spcPct val="150000"/>
              </a:lnSpc>
              <a:defRPr/>
            </a:pPr>
            <a:r>
              <a:rPr sz="2700">
                <a:solidFill>
                  <a:schemeClr val="bg2">
                    <a:lumMod val="10000"/>
                  </a:schemeClr>
                </a:solidFill>
              </a:rPr>
              <a:t>Точки на координатной плоскости характеризуют ... (</a:t>
            </a:r>
            <a:r>
              <a:rPr sz="2700" i="1">
                <a:solidFill>
                  <a:schemeClr val="bg2">
                    <a:lumMod val="10000"/>
                  </a:schemeClr>
                </a:solidFill>
              </a:rPr>
              <a:t>умножение, зависимость, противостояние) </a:t>
            </a:r>
            <a:r>
              <a:rPr sz="2700" i="0">
                <a:solidFill>
                  <a:schemeClr val="bg2">
                    <a:lumMod val="10000"/>
                  </a:schemeClr>
                </a:solidFill>
              </a:rPr>
              <a:t>вашей активности от количества сна.</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609598" y="274637"/>
            <a:ext cx="10972800" cy="2533594"/>
          </a:xfrm>
        </p:spPr>
        <p:txBody>
          <a:bodyPr vertOverflow="overflow" horzOverflow="clip" vert="horz" wrap="square" lIns="91440" tIns="45720" rIns="91440" bIns="45720" numCol="1" spcCol="0" rtlCol="0" fromWordArt="0" anchor="ctr" anchorCtr="0" forceAA="0" compatLnSpc="0">
            <a:normAutofit/>
          </a:bodyPr>
          <a:lstStyle/>
          <a:p>
            <a:pPr algn="just">
              <a:lnSpc>
                <a:spcPct val="150000"/>
              </a:lnSpc>
              <a:defRPr/>
            </a:pPr>
            <a:r>
              <a:rPr sz="2700">
                <a:solidFill>
                  <a:schemeClr val="bg2">
                    <a:lumMod val="10000"/>
                  </a:schemeClr>
                </a:solidFill>
              </a:rPr>
              <a:t>Знание взаимосвязи между активностью на уроке и количеством часов сна, позволяет ... (</a:t>
            </a:r>
            <a:r>
              <a:rPr sz="2700" i="1">
                <a:solidFill>
                  <a:schemeClr val="bg2">
                    <a:lumMod val="10000"/>
                  </a:schemeClr>
                </a:solidFill>
              </a:rPr>
              <a:t>не замечать, применять, обойтись, использовать) </a:t>
            </a:r>
            <a:r>
              <a:rPr sz="2700" i="0">
                <a:solidFill>
                  <a:schemeClr val="bg2">
                    <a:lumMod val="10000"/>
                  </a:schemeClr>
                </a:solidFill>
              </a:rPr>
              <a:t>её для оптимизации </a:t>
            </a:r>
            <a:r>
              <a:rPr sz="2700" i="0" smtClean="0">
                <a:solidFill>
                  <a:schemeClr val="bg2">
                    <a:lumMod val="10000"/>
                  </a:schemeClr>
                </a:solidFill>
              </a:rPr>
              <a:t>сво</a:t>
            </a:r>
            <a:r>
              <a:rPr lang="ru-RU" sz="2700" i="0" dirty="0" err="1" smtClean="0">
                <a:solidFill>
                  <a:schemeClr val="bg2">
                    <a:lumMod val="10000"/>
                  </a:schemeClr>
                </a:solidFill>
              </a:rPr>
              <a:t>й</a:t>
            </a:r>
            <a:r>
              <a:rPr sz="2700" i="0" smtClean="0">
                <a:solidFill>
                  <a:schemeClr val="bg2">
                    <a:lumMod val="10000"/>
                  </a:schemeClr>
                </a:solidFill>
              </a:rPr>
              <a:t> </a:t>
            </a:r>
            <a:r>
              <a:rPr sz="2700" i="0">
                <a:solidFill>
                  <a:schemeClr val="bg2">
                    <a:lumMod val="10000"/>
                  </a:schemeClr>
                </a:solidFill>
              </a:rPr>
              <a:t>деятельности.</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330417" y="1654120"/>
            <a:ext cx="10972800" cy="1143000"/>
          </a:xfrm>
        </p:spPr>
        <p:txBody>
          <a:bodyPr vertOverflow="overflow" horzOverflow="clip" vert="horz" wrap="square" lIns="91440" tIns="45720" rIns="91440" bIns="45720" numCol="1" spcCol="0" rtlCol="0" fromWordArt="0" anchor="ctr" anchorCtr="0" forceAA="0" compatLnSpc="0">
            <a:normAutofit fontScale="90000"/>
          </a:bodyPr>
          <a:lstStyle/>
          <a:p>
            <a:pPr algn="just">
              <a:lnSpc>
                <a:spcPct val="150000"/>
              </a:lnSpc>
              <a:defRPr/>
            </a:pPr>
            <a:r>
              <a:rPr sz="2700">
                <a:solidFill>
                  <a:schemeClr val="bg2">
                    <a:lumMod val="10000"/>
                  </a:schemeClr>
                </a:solidFill>
              </a:rPr>
              <a:t>Взаимосвязь между разными физическими величинами рассматривается в рамках учебной дисциплины ... (</a:t>
            </a:r>
            <a:r>
              <a:rPr sz="2700" i="1">
                <a:solidFill>
                  <a:schemeClr val="bg2">
                    <a:lumMod val="10000"/>
                  </a:schemeClr>
                </a:solidFill>
              </a:rPr>
              <a:t>биология, ОБЖ, физика).</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543909" y="1062913"/>
            <a:ext cx="10972800" cy="1143000"/>
          </a:xfrm>
        </p:spPr>
        <p:txBody>
          <a:bodyPr vertOverflow="overflow" horzOverflow="clip" vert="horz" wrap="square" lIns="91440" tIns="45720" rIns="91440" bIns="45720" numCol="1" spcCol="0" rtlCol="0" fromWordArt="0" anchor="ctr" anchorCtr="0" forceAA="0" compatLnSpc="0">
            <a:normAutofit fontScale="90000"/>
          </a:bodyPr>
          <a:lstStyle/>
          <a:p>
            <a:pPr algn="ctr">
              <a:defRPr/>
            </a:pPr>
            <a:r>
              <a:rPr b="1" i="1"/>
              <a:t>Линейная зависимость и её применение в физике</a:t>
            </a:r>
            <a:endParaRPr b="1" i="1">
              <a:highlight>
                <a:srgbClr val="A9A9A9"/>
              </a:highlight>
            </a:endParaRPr>
          </a:p>
        </p:txBody>
      </p:sp>
      <p:sp>
        <p:nvSpPr>
          <p:cNvPr id="5" name="TextBox 4"/>
          <p:cNvSpPr txBox="1"/>
          <p:nvPr/>
        </p:nvSpPr>
        <p:spPr bwMode="auto">
          <a:xfrm>
            <a:off x="2136594" y="5041679"/>
            <a:ext cx="6257263" cy="365795"/>
          </a:xfrm>
          <a:prstGeom prst="rect">
            <a:avLst/>
          </a:prstGeom>
          <a:noFill/>
        </p:spPr>
        <p:txBody>
          <a:bodyPr vertOverflow="overflow" horzOverflow="clip" vert="horz" wrap="square" lIns="91440" tIns="45720" rIns="91440" bIns="45720" numCol="1" spcCol="0" rtlCol="0" fromWordArt="0" anchor="t" anchorCtr="0" forceAA="0" compatLnSpc="0">
            <a:spAutoFit/>
          </a:bodyPr>
          <a:lstStyle/>
          <a:p>
            <a:pPr>
              <a:defRPr/>
            </a:pPr>
            <a:r>
              <a:rPr u="sng">
                <a:hlinkClick r:id="rId2" tooltip="https://docs.google.com/spreadsheets/d/1D4z_YgX1h43VkF8sRIAduntB4WpCnohmWm-cpGJyvUA/edit?usp=sharing"/>
              </a:rPr>
              <a:t>Частота использования электронных приложений</a:t>
            </a:r>
            <a:endParaRP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1"/>
          <p:cNvSpPr>
            <a:spLocks noGrp="1"/>
          </p:cNvSpPr>
          <p:nvPr>
            <p:ph type="title"/>
          </p:nvPr>
        </p:nvSpPr>
        <p:spPr bwMode="auto">
          <a:xfrm>
            <a:off x="609598" y="103187"/>
            <a:ext cx="10972800" cy="1143000"/>
          </a:xfrm>
        </p:spPr>
        <p:txBody>
          <a:bodyPr/>
          <a:lstStyle/>
          <a:p>
            <a:pPr>
              <a:defRPr/>
            </a:pPr>
            <a:r>
              <a:rPr sz="2800"/>
              <a:t>Значение слова «зависимость» в разных словарях:</a:t>
            </a:r>
          </a:p>
        </p:txBody>
      </p:sp>
      <p:sp>
        <p:nvSpPr>
          <p:cNvPr id="5" name="Shape 4"/>
          <p:cNvSpPr/>
          <p:nvPr/>
        </p:nvSpPr>
        <p:spPr bwMode="auto">
          <a:xfrm>
            <a:off x="742698" y="1493519"/>
            <a:ext cx="11032151" cy="2560355"/>
          </a:xfrm>
        </p:spPr>
        <p:txBody>
          <a:bodyPr rot="0" spcFirstLastPara="0" vertOverflow="overflow" horzOverflow="clip" vert="horz" wrap="square" lIns="91440" tIns="45720" rIns="91440" bIns="45720" numCol="1" spcCol="0" rtlCol="0" fromWordArt="0" anchor="t" anchorCtr="0" forceAA="0" compatLnSpc="1">
            <a:prstTxWarp prst="textNoShape">
              <a:avLst/>
            </a:prstTxWarp>
            <a:noAutofit/>
          </a:bodyPr>
          <a:lstStyle/>
          <a:p>
            <a:pPr>
              <a:lnSpc>
                <a:spcPct val="114999"/>
              </a:lnSpc>
              <a:defRPr/>
            </a:pPr>
            <a:r>
              <a:rPr sz="1800" b="1" i="0" u="none">
                <a:solidFill>
                  <a:srgbClr val="000000"/>
                </a:solidFill>
                <a:latin typeface="Open Sans"/>
                <a:ea typeface="Open Sans"/>
                <a:cs typeface="Open Sans"/>
              </a:rPr>
              <a:t>Словарь Ожегова </a:t>
            </a:r>
          </a:p>
          <a:p>
            <a:pPr>
              <a:lnSpc>
                <a:spcPct val="114999"/>
              </a:lnSpc>
              <a:defRPr/>
            </a:pPr>
            <a:r>
              <a:rPr sz="1800" b="1" i="0" u="none">
                <a:solidFill>
                  <a:srgbClr val="000000"/>
                </a:solidFill>
                <a:latin typeface="Open Sans"/>
                <a:ea typeface="Open Sans"/>
                <a:cs typeface="Open Sans"/>
              </a:rPr>
              <a:t>ЗАВИСИМОСТЬ</a:t>
            </a:r>
          </a:p>
          <a:p>
            <a:pPr>
              <a:lnSpc>
                <a:spcPct val="114999"/>
              </a:lnSpc>
              <a:defRPr/>
            </a:pPr>
            <a:r>
              <a:rPr sz="1800" b="0" i="0" u="none">
                <a:solidFill>
                  <a:srgbClr val="000000"/>
                </a:solidFill>
                <a:latin typeface="Open Sans"/>
                <a:ea typeface="Open Sans"/>
                <a:cs typeface="Open Sans"/>
              </a:rPr>
              <a:t>Связанность явлений, предопределяющая их существование или сосуществование; обусловленность. </a:t>
            </a:r>
            <a:r>
              <a:rPr sz="1800" b="0" i="1" u="none">
                <a:solidFill>
                  <a:srgbClr val="000000"/>
                </a:solidFill>
                <a:latin typeface="Open Sans"/>
                <a:ea typeface="Open Sans"/>
                <a:cs typeface="Open Sans"/>
              </a:rPr>
              <a:t>З. людей от окружающей среды. З. рыночных цен от спроса.</a:t>
            </a:r>
            <a:r>
              <a:rPr sz="1800" b="0" i="0" u="none">
                <a:solidFill>
                  <a:srgbClr val="000000"/>
                </a:solidFill>
                <a:latin typeface="Open Sans"/>
                <a:ea typeface="Open Sans"/>
                <a:cs typeface="Open Sans"/>
              </a:rPr>
              <a:t> Подчинённость другим (другому) при отсутствии самостоятельности, свободы. </a:t>
            </a:r>
            <a:r>
              <a:rPr sz="1800" b="0" i="1" u="none">
                <a:solidFill>
                  <a:srgbClr val="000000"/>
                </a:solidFill>
                <a:latin typeface="Open Sans"/>
                <a:ea typeface="Open Sans"/>
                <a:cs typeface="Open Sans"/>
              </a:rPr>
              <a:t>Быть в постоянной зависимости от кого-н. Крепостная з.</a:t>
            </a:r>
            <a:r>
              <a:rPr sz="1800" b="0" i="0" u="none">
                <a:solidFill>
                  <a:srgbClr val="000000"/>
                </a:solidFill>
                <a:latin typeface="Open Sans"/>
                <a:ea typeface="Open Sans"/>
                <a:cs typeface="Open Sans"/>
              </a:rPr>
              <a:t> (состояние крестьян при крепостном праве).</a:t>
            </a:r>
            <a:endParaRPr sz="1800" b="0" i="1" u="none">
              <a:solidFill>
                <a:srgbClr val="000000"/>
              </a:solidFill>
              <a:latin typeface="Open Sans"/>
              <a:ea typeface="Open Sans"/>
              <a:cs typeface="Open Sans"/>
            </a:endParaRPr>
          </a:p>
        </p:txBody>
      </p:sp>
      <p:sp>
        <p:nvSpPr>
          <p:cNvPr id="6" name="Shape 5"/>
          <p:cNvSpPr/>
          <p:nvPr/>
        </p:nvSpPr>
        <p:spPr bwMode="auto">
          <a:xfrm>
            <a:off x="819419" y="3520440"/>
            <a:ext cx="10517279" cy="2560355"/>
          </a:xfrm>
        </p:spPr>
        <p:txBody>
          <a:bodyPr rot="0" spcFirstLastPara="0" vertOverflow="overflow" horzOverflow="clip" vert="horz" wrap="square" lIns="91440" tIns="45720" rIns="91440" bIns="45720" numCol="1" spcCol="0" rtlCol="0" fromWordArt="0" anchor="t" anchorCtr="0" forceAA="0" compatLnSpc="1">
            <a:prstTxWarp prst="textNoShape">
              <a:avLst/>
            </a:prstTxWarp>
            <a:noAutofit/>
          </a:bodyPr>
          <a:lstStyle/>
          <a:p>
            <a:pPr>
              <a:defRPr/>
            </a:pPr>
            <a:r>
              <a:rPr sz="1800" b="1" i="0" u="none">
                <a:solidFill>
                  <a:srgbClr val="000000"/>
                </a:solidFill>
                <a:latin typeface="Open Sans"/>
                <a:ea typeface="Open Sans"/>
                <a:cs typeface="Open Sans"/>
              </a:rPr>
              <a:t>Словарь Ушакова</a:t>
            </a:r>
          </a:p>
          <a:p>
            <a:pPr>
              <a:defRPr/>
            </a:pPr>
            <a:r>
              <a:rPr sz="1800" b="1" i="0" u="none">
                <a:solidFill>
                  <a:srgbClr val="000000"/>
                </a:solidFill>
                <a:latin typeface="Open Sans"/>
                <a:ea typeface="Open Sans"/>
                <a:cs typeface="Open Sans"/>
              </a:rPr>
              <a:t>Зависимость</a:t>
            </a:r>
          </a:p>
          <a:p>
            <a:pPr>
              <a:defRPr/>
            </a:pPr>
            <a:endParaRPr sz="1800" b="0" i="0" u="none">
              <a:solidFill>
                <a:srgbClr val="000000"/>
              </a:solidFill>
              <a:latin typeface="Open Sans"/>
              <a:ea typeface="Open Sans"/>
              <a:cs typeface="Open Sans"/>
            </a:endParaRPr>
          </a:p>
          <a:p>
            <a:pPr marL="217793" indent="-217793">
              <a:buAutoNum type="arabicPeriod"/>
              <a:defRPr/>
            </a:pPr>
            <a:r>
              <a:rPr sz="1800" b="0" i="0" u="none">
                <a:solidFill>
                  <a:srgbClr val="000000"/>
                </a:solidFill>
                <a:latin typeface="Open Sans"/>
                <a:ea typeface="Open Sans"/>
                <a:cs typeface="Open Sans"/>
              </a:rPr>
              <a:t>Подчинение чьей-нибудь воле, обусловленность чьего-нибудь поведения волей кого-нибудь. Она находилась в полной зависимости от своих родных. Крепостная зависимость (</a:t>
            </a:r>
            <a:r>
              <a:rPr sz="1800" b="1" i="0" u="none">
                <a:solidFill>
                  <a:srgbClr val="000000"/>
                </a:solidFill>
                <a:latin typeface="Open Sans"/>
                <a:ea typeface="Open Sans"/>
                <a:cs typeface="Open Sans"/>
              </a:rPr>
              <a:t>см.</a:t>
            </a:r>
            <a:r>
              <a:rPr sz="1800" b="0" i="0" u="none">
                <a:solidFill>
                  <a:srgbClr val="000000"/>
                </a:solidFill>
                <a:latin typeface="Open Sans"/>
                <a:ea typeface="Open Sans"/>
                <a:cs typeface="Open Sans"/>
              </a:rPr>
              <a:t> крепостной).</a:t>
            </a:r>
          </a:p>
          <a:p>
            <a:pPr marL="217793" indent="-217793">
              <a:buAutoNum type="arabicPeriod"/>
              <a:defRPr/>
            </a:pPr>
            <a:r>
              <a:rPr sz="1800" b="0" i="0" u="none">
                <a:solidFill>
                  <a:srgbClr val="000000"/>
                </a:solidFill>
                <a:latin typeface="Open Sans"/>
                <a:ea typeface="Open Sans"/>
                <a:cs typeface="Open Sans"/>
              </a:rPr>
              <a:t>Обусловленность чего-нибудь чем-нибудь, отношение чего-нибудь к чему-нибудь другому, как следствия к причине.</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extBox 3"/>
          <p:cNvSpPr txBox="1"/>
          <p:nvPr/>
        </p:nvSpPr>
        <p:spPr bwMode="auto">
          <a:xfrm>
            <a:off x="459149" y="476249"/>
            <a:ext cx="11430000" cy="5943600"/>
          </a:xfrm>
          <a:prstGeom prst="rect">
            <a:avLst/>
          </a:prstGeom>
          <a:noFill/>
        </p:spPr>
        <p:txBody>
          <a:bodyPr vertOverflow="overflow" horzOverflow="clip" vert="horz" wrap="square" lIns="91440" tIns="45720" rIns="91440" bIns="45720" numCol="1" spcCol="0" rtlCol="0" fromWordArt="0" anchor="t" anchorCtr="0" forceAA="0" compatLnSpc="0">
            <a:noAutofit/>
          </a:bodyPr>
          <a:lstStyle/>
          <a:p>
            <a:pPr algn="l">
              <a:lnSpc>
                <a:spcPct val="150000"/>
              </a:lnSpc>
              <a:defRPr/>
            </a:pPr>
            <a:r>
              <a:rPr sz="1800" b="1"/>
              <a:t>ФИЗИКА</a:t>
            </a:r>
          </a:p>
          <a:p>
            <a:pPr algn="l">
              <a:lnSpc>
                <a:spcPct val="150000"/>
              </a:lnSpc>
              <a:defRPr/>
            </a:pPr>
            <a:r>
              <a:rPr sz="1800"/>
              <a:t>Скорость распространения звука в воздухе в зависимости от температуры может быть найдена по формуле: v=331+0,6t, v – скорость в м/с, t – температура в градусах Цельсия. </a:t>
            </a:r>
          </a:p>
          <a:p>
            <a:pPr algn="l">
              <a:lnSpc>
                <a:spcPct val="150000"/>
              </a:lnSpc>
              <a:defRPr/>
            </a:pPr>
            <a:r>
              <a:rPr sz="1800" b="1"/>
              <a:t>ЭКОНОМИКА</a:t>
            </a:r>
          </a:p>
          <a:p>
            <a:pPr algn="l">
              <a:lnSpc>
                <a:spcPct val="150000"/>
              </a:lnSpc>
              <a:defRPr/>
            </a:pPr>
            <a:r>
              <a:rPr sz="1800">
                <a:latin typeface="Arial"/>
                <a:ea typeface="Arial"/>
                <a:cs typeface="Arial"/>
              </a:rPr>
              <a:t>Функция спроса населения на данный товар QD = 7-p, </a:t>
            </a:r>
            <a:r>
              <a:rPr sz="1800"/>
              <a:t>функция предложения QS = -5+2p, где QD – объём спроса в млн. штук в год; QS –объём предложения в млн. штук в год; p – цена. </a:t>
            </a:r>
          </a:p>
          <a:p>
            <a:pPr algn="l">
              <a:lnSpc>
                <a:spcPct val="150000"/>
              </a:lnSpc>
              <a:defRPr/>
            </a:pPr>
            <a:r>
              <a:rPr sz="1800" b="1"/>
              <a:t>БИОЛОГИЯ</a:t>
            </a:r>
          </a:p>
          <a:p>
            <a:pPr algn="l">
              <a:lnSpc>
                <a:spcPct val="150000"/>
              </a:lnSpc>
              <a:defRPr/>
            </a:pPr>
            <a:r>
              <a:rPr sz="1800" b="0"/>
              <a:t>Волосы на голове у человека растут примерно со скоростью 0,4 мм в сутки. Таким образом, имеет место формула: l=l0+0,4t, где l – длина в мм, l0 – первоначальная длина волос в мм, t – количество дней</a:t>
            </a:r>
            <a:endParaRPr sz="1800"/>
          </a:p>
          <a:p>
            <a:pPr algn="l">
              <a:lnSpc>
                <a:spcPct val="150000"/>
              </a:lnSpc>
              <a:defRPr/>
            </a:pPr>
            <a:r>
              <a:rPr sz="1800" b="1"/>
              <a:t>МЕДИЦИНА</a:t>
            </a:r>
          </a:p>
          <a:p>
            <a:pPr algn="l">
              <a:defRPr/>
            </a:pPr>
            <a:r>
              <a:rPr sz="1800" b="0"/>
              <a:t>Медиками установлено, что для нормального развития ребёнок или подросток, которому Т лет (Т18) должен спать t часов. Зависимость продолжительности сна t (ч) от возраста человека T (лет) задаётся формулой t=17 — Т. Таким образом, после рождения ребёнок должен спать не менее 17 часов. </a:t>
            </a: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3"/>
          <p:cNvSpPr/>
          <p:nvPr/>
        </p:nvSpPr>
        <p:spPr bwMode="auto">
          <a:xfrm>
            <a:off x="5968559" y="3291840"/>
            <a:ext cx="254916" cy="365795"/>
          </a:xfrm>
        </p:spPr>
        <p:txBody>
          <a:bodyPr rot="0" spcFirstLastPara="0" vertOverflow="overflow" horzOverflow="clip" vert="horz" wrap="square" lIns="91440" tIns="45720" rIns="91440" bIns="45720" numCol="1" spcCol="0" rtlCol="0" fromWordArt="0" anchor="t" anchorCtr="0" forceAA="0" compatLnSpc="1">
            <a:prstTxWarp prst="textNoShape">
              <a:avLst/>
            </a:prstTxWarp>
            <a:spAutoFit/>
          </a:bodyPr>
          <a:lstStyle/>
          <a:p>
            <a:pPr>
              <a:defRPr/>
            </a:pPr>
            <a:endParaRPr/>
          </a:p>
        </p:txBody>
      </p:sp>
      <p:sp>
        <p:nvSpPr>
          <p:cNvPr id="5" name="Shape 4"/>
          <p:cNvSpPr/>
          <p:nvPr/>
        </p:nvSpPr>
        <p:spPr bwMode="auto">
          <a:xfrm>
            <a:off x="6540059" y="4472939"/>
            <a:ext cx="254916" cy="365795"/>
          </a:xfrm>
        </p:spPr>
        <p:txBody>
          <a:bodyPr rot="0" spcFirstLastPara="0" vertOverflow="overflow" horzOverflow="clip" vert="horz" wrap="square" lIns="91440" tIns="45720" rIns="91440" bIns="45720" numCol="1" spcCol="0" rtlCol="0" fromWordArt="0" anchor="t" anchorCtr="0" forceAA="0" compatLnSpc="1">
            <a:prstTxWarp prst="textNoShape">
              <a:avLst/>
            </a:prstTxWarp>
            <a:spAutoFit/>
          </a:bodyPr>
          <a:lstStyle/>
          <a:p>
            <a:pPr>
              <a:defRPr/>
            </a:pPr>
            <a:endParaRPr/>
          </a:p>
        </p:txBody>
      </p:sp>
      <p:pic>
        <p:nvPicPr>
          <p:cNvPr id="6" name="Рисунок 5"/>
          <p:cNvPicPr>
            <a:picLocks noChangeAspect="1"/>
          </p:cNvPicPr>
          <p:nvPr/>
        </p:nvPicPr>
        <p:blipFill>
          <a:blip r:embed="rId2"/>
          <a:stretch/>
        </p:blipFill>
        <p:spPr bwMode="auto">
          <a:xfrm>
            <a:off x="209549" y="1657350"/>
            <a:ext cx="8758858" cy="4476749"/>
          </a:xfrm>
          <a:prstGeom prst="rect">
            <a:avLst/>
          </a:prstGeom>
        </p:spPr>
      </p:pic>
      <p:sp>
        <p:nvSpPr>
          <p:cNvPr id="7" name="Заголовок 1"/>
          <p:cNvSpPr>
            <a:spLocks noGrp="1"/>
          </p:cNvSpPr>
          <p:nvPr>
            <p:ph type="title"/>
          </p:nvPr>
        </p:nvSpPr>
        <p:spPr bwMode="auto"/>
        <p:txBody>
          <a:bodyPr/>
          <a:lstStyle/>
          <a:p>
            <a:pPr algn="ctr">
              <a:defRPr/>
            </a:pPr>
            <a:r>
              <a:rPr sz="2600">
                <a:solidFill>
                  <a:schemeClr val="bg2">
                    <a:lumMod val="10000"/>
                  </a:schemeClr>
                </a:solidFill>
              </a:rPr>
              <a:t>Экспериментальное исследование физических зависимостей</a:t>
            </a:r>
          </a:p>
        </p:txBody>
      </p:sp>
      <p:sp>
        <p:nvSpPr>
          <p:cNvPr id="8" name="TextBox 7"/>
          <p:cNvSpPr txBox="1"/>
          <p:nvPr/>
        </p:nvSpPr>
        <p:spPr bwMode="auto">
          <a:xfrm>
            <a:off x="609598" y="6134099"/>
            <a:ext cx="9755550" cy="640115"/>
          </a:xfrm>
          <a:prstGeom prst="rect">
            <a:avLst/>
          </a:prstGeom>
          <a:noFill/>
        </p:spPr>
        <p:txBody>
          <a:bodyPr vertOverflow="overflow" horzOverflow="clip" vert="horz" wrap="square" lIns="91440" tIns="45720" rIns="91440" bIns="45720" numCol="1" spcCol="0" rtlCol="0" fromWordArt="0" anchor="t" anchorCtr="0" forceAA="0" compatLnSpc="0">
            <a:noAutofit/>
          </a:bodyPr>
          <a:lstStyle/>
          <a:p>
            <a:pPr>
              <a:defRPr/>
            </a:pPr>
            <a:r>
              <a:rPr lang="ru-RU" sz="1800" b="0" i="0" u="sng" strike="noStrike" cap="none" spc="0">
                <a:latin typeface="Arial"/>
                <a:ea typeface="Arial"/>
                <a:cs typeface="Arial"/>
                <a:hlinkClick r:id="rId3" tooltip="https://disk.yandex.ru/i/vTNeiQYTic8acg"/>
              </a:rPr>
              <a:t>https://disk.yandex.ru/i/vTNeiQYTic8acg</a:t>
            </a:r>
            <a:r>
              <a:rPr/>
              <a:t> - ссылка на таблицу результатов </a:t>
            </a:r>
          </a:p>
        </p:txBody>
      </p:sp>
      <p:sp>
        <p:nvSpPr>
          <p:cNvPr id="9" name="Shape 8"/>
          <p:cNvSpPr/>
          <p:nvPr/>
        </p:nvSpPr>
        <p:spPr bwMode="auto">
          <a:xfrm>
            <a:off x="11869472" y="2542646"/>
            <a:ext cx="107102" cy="143438"/>
          </a:xfrm>
        </p:spPr>
        <p:txBody>
          <a:bodyPr rot="0" spcFirstLastPara="0" vertOverflow="overflow" horzOverflow="clip" vert="horz" wrap="square" lIns="91440" tIns="45720" rIns="91440" bIns="45720" numCol="1" spcCol="0" rtlCol="0" fromWordArt="0" anchor="t" anchorCtr="0" forceAA="0" compatLnSpc="1">
            <a:prstTxWarp prst="textNoShape">
              <a:avLst/>
            </a:prstTxWarp>
            <a:noAutofit/>
          </a:bodyPr>
          <a:lstStyle/>
          <a:p>
            <a:pPr>
              <a:defRPr/>
            </a:pPr>
            <a:endParaRPr/>
          </a:p>
        </p:txBody>
      </p:sp>
      <p:pic>
        <p:nvPicPr>
          <p:cNvPr id="10" name="Рисунок 9"/>
          <p:cNvPicPr>
            <a:picLocks noChangeAspect="1"/>
          </p:cNvPicPr>
          <p:nvPr/>
        </p:nvPicPr>
        <p:blipFill>
          <a:blip r:embed="rId4"/>
          <a:stretch/>
        </p:blipFill>
        <p:spPr bwMode="auto">
          <a:xfrm>
            <a:off x="9260249" y="2535598"/>
            <a:ext cx="2541223" cy="2541223"/>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theme/theme1.xml><?xml version="1.0" encoding="utf-8"?>
<a:theme xmlns:a="http://schemas.openxmlformats.org/drawingml/2006/main" name="Tur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Arial"/>
        <a:ea typeface="Arial"/>
        <a:cs typeface="Arial"/>
      </a:majorFont>
      <a:minorFont>
        <a:latin typeface="Arial"/>
        <a:ea typeface="Arial"/>
        <a:cs typeface="Arial"/>
      </a:minorFont>
    </a:fontScheme>
    <a:fmtScheme name="Стандартная">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TotalTime>
  <Words>457</Words>
  <Application>R7-Office/6.3.1.43</Application>
  <DocSecurity>0</DocSecurity>
  <PresentationFormat>Произвольный</PresentationFormat>
  <Paragraphs>34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Turtle</vt:lpstr>
      <vt:lpstr>Доброе утро! </vt:lpstr>
      <vt:lpstr> Представьте себе, что мы убрали все факторы, влияющие на вашу активность, кроме количества часов сна, которые определяют восстановление сил организма за ночь.  Вдоль какой линии, скорее всего, расположились бы кружки? (окружность/гипербола/прямая)                                        </vt:lpstr>
      <vt:lpstr>Точки на координатной плоскости характеризуют ... (умножение, зависимость, противостояние) вашей активности от количества сна.</vt:lpstr>
      <vt:lpstr>Знание взаимосвязи между активностью на уроке и количеством часов сна, позволяет ... (не замечать, применять, обойтись, использовать) её для оптимизации свой деятельности.</vt:lpstr>
      <vt:lpstr>Взаимосвязь между разными физическими величинами рассматривается в рамках учебной дисциплины ... (биология, ОБЖ, физика).</vt:lpstr>
      <vt:lpstr>Линейная зависимость и её применение в физике</vt:lpstr>
      <vt:lpstr>Значение слова «зависимость» в разных словарях:</vt:lpstr>
      <vt:lpstr>Слайд 8</vt:lpstr>
      <vt:lpstr>Экспериментальное исследование физических зависимостей</vt:lpstr>
      <vt:lpstr>Выводы по экспериментальному исследованию</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Доброе утро! </dc:title>
  <dc:subject/>
  <dc:creator/>
  <cp:keywords/>
  <dc:description/>
  <cp:lastModifiedBy>Alex</cp:lastModifiedBy>
  <cp:revision>10</cp:revision>
  <dcterms:created xsi:type="dcterms:W3CDTF">2012-12-03T06:56:55Z</dcterms:created>
  <dcterms:modified xsi:type="dcterms:W3CDTF">2021-10-31T03:12:23Z</dcterms:modified>
  <cp:category/>
  <dc:identifier/>
  <cp:contentStatus/>
  <dc:language/>
  <cp:version/>
</cp:coreProperties>
</file>