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67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8" autoAdjust="0"/>
    <p:restoredTop sz="94660"/>
  </p:normalViewPr>
  <p:slideViewPr>
    <p:cSldViewPr>
      <p:cViewPr varScale="1">
        <p:scale>
          <a:sx n="65" d="100"/>
          <a:sy n="65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7496" y="3284984"/>
            <a:ext cx="45365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Подготовили: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2-3 класс</a:t>
            </a:r>
          </a:p>
          <a:p>
            <a:pPr algn="ctr"/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. руководитель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Чернышева И.Б.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20688"/>
            <a:ext cx="706498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«Галерея Памяти правнуков Победы»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Рабочий стол\ФОТО ЕД ПРЕЗЕНТАЦИЯ\bBB2dy7gQpI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27670" b="1097"/>
          <a:stretch>
            <a:fillRect/>
          </a:stretch>
        </p:blipFill>
        <p:spPr bwMode="auto">
          <a:xfrm rot="16200000">
            <a:off x="49598" y="103346"/>
            <a:ext cx="6705055" cy="68042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16216" y="2276872"/>
            <a:ext cx="262778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Материал предоставил</a:t>
            </a:r>
          </a:p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Верютин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Ярослав,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2-3 класс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7624" y="753959"/>
            <a:ext cx="6768752" cy="34778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Кеценов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Семен Яковлевич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1906-1992гг.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Был призван в 1941 году защищать нашу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Родину в звании рядового.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accent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Больше информации нет.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653136"/>
            <a:ext cx="46805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Материал предоставил</a:t>
            </a:r>
          </a:p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Кеценов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Артем,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2-3 класс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491880" cy="374441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07904" y="260648"/>
            <a:ext cx="54360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Хурчак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Алексей Петрович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01.04.1924г.р.-07.12.2013г.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79912" y="1187460"/>
            <a:ext cx="536408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в  с.Рудня Сталинградской области. Окончил Астраханскую школу авиационных механиков. В ряды Красной Армии был призван в 1942 году. Во время войны: старший сержант технической службы 106-го штурмового авиационного Померанского полка ордена Богдана Хмельницкого. Полк в составе 16-й воздушной армии 1-го Белорусского фронта прошёл от Тулы до Берлина.  Награждён орденами и медалями. Часть выписки из приказа о награждении Центрального архива министерства оборона: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Приказ: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106 штурмовому авиационному Померанскому ордена Богдана Хмельницкого полку 300 штурмовой авиационной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Томашувской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ордена Суворова дивизии.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13 мая 1945 года №5/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Действующая армия 1-й Белорусский фронт.</a:t>
            </a: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221088"/>
            <a:ext cx="377991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Материал предоставила</a:t>
            </a:r>
          </a:p>
          <a:p>
            <a:pPr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Хурчак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Полина,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2-3 класс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029400" cy="60016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имени президиума Верховного Совета Союза СССР награждаю:</a:t>
            </a: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Медалью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боевые заслуги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службы </a:t>
            </a:r>
            <a:r>
              <a:rPr lang="ru-RU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Хурчак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Алексея Петровича за то ,что он обеспечил 58 безотказных боевых вылетов материальной части самолёта ИЛ-2 и принимал активное участие в восстановлении одного самолета восстановительным ремонтом и 3 текущим . При выполнении ремонта самолёта ИЛ-2 на месте вынужденной посадки , поврежденного зенитным огнём противника, получил тяжёлое ранение от разрыва мины , в результате чего потерял левую ногу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стал инвалидом Отечественной войны. А также медалью: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освобождение Варшавы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взятие Берлина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орденом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Отечественная война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1-й степени. После войны окончил Саратовский юридический институт. Работал в прокуратуре АО, помощником прокурора области, в звании советника юстиции.</a:t>
            </a:r>
            <a:endParaRPr lang="ru-RU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ФОТО ЕД ПРЕЗЕНТАЦИЯ\пашаев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58011" y="851926"/>
            <a:ext cx="6864085" cy="51480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06987" y="1052736"/>
            <a:ext cx="3837013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Кулиев </a:t>
            </a:r>
          </a:p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Мехмандар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Халык-оглы</a:t>
            </a:r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Материал предоставила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Пашаева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Аиша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2-3 класс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ФОТО ЕД ПРЕЗЕНТАЦИЯ\TSp3E3HV6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11285" y="925285"/>
            <a:ext cx="6780246" cy="50851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3837013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Сызранов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Гавриил Иванович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Награжден Орденом Отечественной войны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I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степени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Материал предоставила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Сызранова Василиса,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2-3 класс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mycdn.me/i?r=AzEnsT7vwF33wI5xm5ED0r61rTeAZ9ZL5vNORU41hoQSQrpHVv-oqT3hEEVmk6F0oUo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3744416" cy="546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27376" y="188640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Найденов Иван Григорьевич </a:t>
            </a:r>
            <a:endParaRPr lang="en-US" sz="28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Monotype Corsiva" pitchFamily="66" charset="0"/>
              </a:rPr>
              <a:t>(1916-1977г)</a:t>
            </a:r>
            <a:endParaRPr lang="ru-RU" sz="2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491880" y="688922"/>
            <a:ext cx="565212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Звание: Командир стрелкового отделения 1 стрелкового батальона ст. сержант в РККА с 23.06.1941 года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Место призыва: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Благодарненский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РВК, Ставропольский край,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Благодарненский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р-н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Место службы: 1241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375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УкрФ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Являлся участником Великой Отечественной войны, а также Финской войны, Русско-Японской войны и Корейской войны. Медаль за отвагу получил за продолжительное участие на фронтах Отечественной войны и полученные при этом 2 ранения.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Имеет награды-ордена и медали: Отечественной Войны 2ст., Красной Звезды, за боевые заслуги, за отвагу, за оборону Москвы, за освобождение Варшавы, за взятие Берлина.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FFFF0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Предоставили материал: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Сызранова Е. 10-2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и Сызранова В. 2-3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178327"/>
            <a:ext cx="7704856" cy="507831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Капунцов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Михаил Алексеевич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Взяли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в 28-ю армию в 1942, которая базировалась в с. Стрелецкое. Дошли до г. </a:t>
            </a:r>
            <a:r>
              <a:rPr kumimoji="0" lang="ru-RU" sz="2800" b="0" i="0" u="none" strike="noStrike" cap="none" normalizeH="0" dirty="0" err="1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Ростов-на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–Дону, после освобождения Ростова, направлен на курсы лейтенантов. Он воевал в пехоте, дошел до Латвии, где был ранен. Ранения были серьезными и его в 1944 году  комиссовали. В мирное время прадедушка был учителем истории. Построил 39-ю школу и был там директором.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5085184"/>
            <a:ext cx="460851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Материал предоставила</a:t>
            </a:r>
          </a:p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Капунцова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Анастасия,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2-3 класс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476672"/>
            <a:ext cx="3744416" cy="429309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175448" y="587052"/>
            <a:ext cx="4968552" cy="580158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Петров Василий Сергеевич 1917 – 1983 гг.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265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Красноармеец стрелок. 43 погранотряд войск МВД, 19 погранзастава.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265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Награжден: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265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«За оборону Кавказа»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265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«За победу над Германией в Великой Отечественной Войне 1941-1945 гг.»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265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«За боевые заслуги»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265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Орден «Красной Звезды»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265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«Двадцать лет Победы В Великой Отечественной Войне 1941-1945 гг.»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2650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«Тридцать лет Победы В Великой Отечественной Войне 1941-1945 гг.»</a:t>
            </a: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13176"/>
            <a:ext cx="4248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Материал предоставила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Кочеткова Кристина,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2-3 класс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2376264" cy="3816424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4535252"/>
            <a:ext cx="5472608" cy="193899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Белоусов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Филат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Андреевич 1895 – 1974 гг.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Ефрейтор, Отдельная Дезинфекционная Рота № 31-Дезинфектор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Награжден: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«За боевые заслуги»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216" y="4365104"/>
            <a:ext cx="2232248" cy="2276872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75856" y="212302"/>
            <a:ext cx="5868144" cy="40626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Юрьева Валентина Ивановна 10.04.1923г.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Труженик тыла. Рыла окопы, канавы для танков, работала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рыбзаводе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Награждена: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«За доблестный труд в Великой Отечественной Войне 1941-1945 гг.»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«50 лет победы В Великой Отечественной Войне 1941-1945 гг.»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«60 лет победы В Великой Отечественной Войне 1941-1945 гг.»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«65 лет победы В Великой Отечественной Войне 1941-1945 гг.»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«70 лет победы в Великой Отечественной Войне 1941-1945 гг.»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779912" cy="4392488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427984" y="805354"/>
            <a:ext cx="4464496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Яхонтов Василий Павлович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1917-1979 гг.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Старший сержант, старшина. Военную присягу принял 2 января 1942г. Демобилизован 1 июня 1948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Награжден: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«За победу над Германией»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«30 лет Советской армии и флота»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Медаль «За оборону Советского Заполярья»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288340"/>
            <a:ext cx="40324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Материал предоставила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Кочеткова Кристина,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2-3 класс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Рабочий стол\ФОТО ЕД ПРЕЗЕНТАЦИЯ\l7x_FPdn4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858010" y="858011"/>
            <a:ext cx="6864087" cy="5148065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220072" y="430503"/>
            <a:ext cx="3923928" cy="3908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Булдаков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Михаил Александрович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Был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призван в армию в 1942 г., когда ему было 17 лет, он попал в 81-ю Кавалерийскую дивизию. </a:t>
            </a:r>
            <a:r>
              <a:rPr lang="ru-RU" sz="2400" dirty="0" smtClean="0">
                <a:solidFill>
                  <a:schemeClr val="accent3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Участвовал в форсировании Днепра, освобождал г. Чернигов.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1552" y="4941168"/>
            <a:ext cx="40324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Материал предоставила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Литвинова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Аглая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,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2-3 класс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3">
      <a:dk1>
        <a:srgbClr val="FF0000"/>
      </a:dk1>
      <a:lt1>
        <a:srgbClr val="C00000"/>
      </a:lt1>
      <a:dk2>
        <a:srgbClr val="4F271C"/>
      </a:dk2>
      <a:lt2>
        <a:srgbClr val="FEF0CD"/>
      </a:lt2>
      <a:accent1>
        <a:srgbClr val="FED46B"/>
      </a:accent1>
      <a:accent2>
        <a:srgbClr val="FFC000"/>
      </a:accent2>
      <a:accent3>
        <a:srgbClr val="FFFF00"/>
      </a:accent3>
      <a:accent4>
        <a:srgbClr val="EAA7A7"/>
      </a:accent4>
      <a:accent5>
        <a:srgbClr val="922122"/>
      </a:accent5>
      <a:accent6>
        <a:srgbClr val="BF654C"/>
      </a:accent6>
      <a:hlink>
        <a:srgbClr val="F88630"/>
      </a:hlink>
      <a:folHlink>
        <a:srgbClr val="C0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</TotalTime>
  <Words>702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###</cp:lastModifiedBy>
  <cp:revision>24</cp:revision>
  <dcterms:modified xsi:type="dcterms:W3CDTF">2020-03-30T07:13:50Z</dcterms:modified>
</cp:coreProperties>
</file>