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53.jpeg" ContentType="image/jpeg"/>
  <Override PartName="/ppt/media/image1.jpeg" ContentType="image/jpeg"/>
  <Override PartName="/ppt/media/image9.jpeg" ContentType="image/jpeg"/>
  <Override PartName="/ppt/media/image2.jpeg" ContentType="image/jpeg"/>
  <Override PartName="/ppt/media/image55.jpeg" ContentType="image/jpeg"/>
  <Override PartName="/ppt/media/image3.jpeg" ContentType="image/jpeg"/>
  <Override PartName="/ppt/media/image48.png" ContentType="image/png"/>
  <Override PartName="/ppt/media/image56.jpeg" ContentType="image/jpeg"/>
  <Override PartName="/ppt/media/image4.jpeg" ContentType="image/jpeg"/>
  <Override PartName="/ppt/media/image5.jpeg" ContentType="image/jpeg"/>
  <Override PartName="/ppt/media/image57.jpeg" ContentType="image/jpeg"/>
  <Override PartName="/ppt/media/image6.jpeg" ContentType="image/jpeg"/>
  <Override PartName="/ppt/media/image58.jpeg" ContentType="image/jpeg"/>
  <Override PartName="/ppt/media/image7.jpeg" ContentType="image/jpeg"/>
  <Override PartName="/ppt/media/image59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9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media/image49.png" ContentType="image/png"/>
  <Override PartName="/ppt/media/image17.png" ContentType="image/png"/>
  <Override PartName="/ppt/media/image24.jpeg" ContentType="image/jpeg"/>
  <Override PartName="/ppt/media/image18.jpeg" ContentType="image/jpeg"/>
  <Override PartName="/ppt/media/image20.jpeg" ContentType="image/jpeg"/>
  <Override PartName="/ppt/media/image44.png" ContentType="image/png"/>
  <Override PartName="/ppt/media/image21.jpeg" ContentType="image/jpeg"/>
  <Override PartName="/ppt/media/image54.png" ContentType="image/png"/>
  <Override PartName="/ppt/media/image22.jpeg" ContentType="image/jpeg"/>
  <Override PartName="/ppt/media/image64.png" ContentType="image/png"/>
  <Override PartName="/ppt/media/image23.jpeg" ContentType="image/jpeg"/>
  <Override PartName="/ppt/media/image28.gif" ContentType="image/gif"/>
  <Override PartName="/ppt/media/image25.jpeg" ContentType="image/jpeg"/>
  <Override PartName="/ppt/media/image26.jpeg" ContentType="image/jpeg"/>
  <Override PartName="/ppt/media/image27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52.png" ContentType="image/png"/>
  <Override PartName="/ppt/media/image33.jpeg" ContentType="image/jpeg"/>
  <Override PartName="/ppt/media/image34.jpeg" ContentType="image/jpeg"/>
  <Override PartName="/ppt/media/image35.png" ContentType="image/png"/>
  <Override PartName="/ppt/media/image37.jpeg" ContentType="image/jpeg"/>
  <Override PartName="/ppt/media/image36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50.jpeg" ContentType="image/jpeg"/>
  <Override PartName="/ppt/media/image51.jpeg" ContentType="image/jpeg"/>
  <Override PartName="/ppt/media/image60.jpeg" ContentType="image/jpeg"/>
  <Override PartName="/ppt/media/image61.jpeg" ContentType="image/jpeg"/>
  <Override PartName="/ppt/media/image62.jpeg" ContentType="image/jpeg"/>
  <Override PartName="/ppt/media/image63.jpeg" ContentType="image/jpeg"/>
  <Override PartName="/ppt/media/image65.jpeg" ContentType="image/jpeg"/>
  <Override PartName="/ppt/media/image66.jpeg" ContentType="image/jpeg"/>
  <Override PartName="/ppt/media/image67.gif" ContentType="image/gif"/>
  <Override PartName="/ppt/media/image68.jpeg" ContentType="image/jpeg"/>
  <Override PartName="/ppt/media/image69.jpeg" ContentType="image/jpeg"/>
  <Override PartName="/ppt/media/image70.jpeg" ContentType="image/jpeg"/>
  <Override PartName="/ppt/media/image71.jpeg" ContentType="image/jpeg"/>
  <Override PartName="/ppt/media/image7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21040"/>
            <a:ext cx="8228880" cy="579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457200" y="221040"/>
            <a:ext cx="8228880" cy="579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21040"/>
            <a:ext cx="8228880" cy="579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 fontScale="81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 fontScale="81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slideLayout" Target="../slideLayouts/slideLayout1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gif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4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6" Type="http://schemas.openxmlformats.org/officeDocument/2006/relationships/image" Target="../media/image43.jpeg"/><Relationship Id="rId7" Type="http://schemas.openxmlformats.org/officeDocument/2006/relationships/image" Target="../media/image44.png"/><Relationship Id="rId8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image" Target="../media/image47.jpe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image" Target="../media/image51.jpeg"/><Relationship Id="rId3" Type="http://schemas.openxmlformats.org/officeDocument/2006/relationships/image" Target="../media/image52.png"/><Relationship Id="rId4" Type="http://schemas.openxmlformats.org/officeDocument/2006/relationships/image" Target="../media/image53.jpeg"/><Relationship Id="rId5" Type="http://schemas.openxmlformats.org/officeDocument/2006/relationships/image" Target="../media/image54.png"/><Relationship Id="rId6" Type="http://schemas.openxmlformats.org/officeDocument/2006/relationships/image" Target="../media/image55.jpeg"/><Relationship Id="rId7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image" Target="../media/image57.jpeg"/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5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image" Target="../media/image61.jpeg"/><Relationship Id="rId3" Type="http://schemas.openxmlformats.org/officeDocument/2006/relationships/image" Target="../media/image62.jpeg"/><Relationship Id="rId4" Type="http://schemas.openxmlformats.org/officeDocument/2006/relationships/image" Target="../media/image63.jpeg"/><Relationship Id="rId5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image" Target="../media/image65.jpeg"/><Relationship Id="rId3" Type="http://schemas.openxmlformats.org/officeDocument/2006/relationships/image" Target="../media/image66.jpeg"/><Relationship Id="rId4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6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7.gif"/><Relationship Id="rId2" Type="http://schemas.openxmlformats.org/officeDocument/2006/relationships/image" Target="../media/image68.jpeg"/><Relationship Id="rId3" Type="http://schemas.openxmlformats.org/officeDocument/2006/relationships/image" Target="../media/image69.jpeg"/><Relationship Id="rId4" Type="http://schemas.openxmlformats.org/officeDocument/2006/relationships/image" Target="../media/image70.jpeg"/><Relationship Id="rId5" Type="http://schemas.openxmlformats.org/officeDocument/2006/relationships/image" Target="../media/image71.jpeg"/><Relationship Id="rId6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72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685800" y="2130480"/>
            <a:ext cx="7771320" cy="146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0000"/>
                </a:solidFill>
                <a:latin typeface="Calibri"/>
                <a:ea typeface="DejaVu Sans"/>
              </a:rPr>
              <a:t>Е</a:t>
            </a:r>
            <a:r>
              <a:rPr b="1" lang="ru-RU" sz="4400" spc="-1" strike="noStrike">
                <a:solidFill>
                  <a:srgbClr val="0070c0"/>
                </a:solidFill>
                <a:latin typeface="Calibri"/>
                <a:ea typeface="DejaVu Sans"/>
              </a:rPr>
              <a:t>В</a:t>
            </a:r>
            <a:r>
              <a:rPr b="1" lang="ru-RU" sz="4400" spc="-1" strike="noStrike">
                <a:solidFill>
                  <a:srgbClr val="ffc000"/>
                </a:solidFill>
                <a:latin typeface="Calibri"/>
                <a:ea typeface="DejaVu Sans"/>
              </a:rPr>
              <a:t>Р</a:t>
            </a:r>
            <a:r>
              <a:rPr b="1" lang="ru-RU" sz="4400" spc="-1" strike="noStrike">
                <a:solidFill>
                  <a:srgbClr val="00b050"/>
                </a:solidFill>
                <a:latin typeface="Calibri"/>
                <a:ea typeface="DejaVu Sans"/>
              </a:rPr>
              <a:t>О</a:t>
            </a:r>
            <a:r>
              <a:rPr b="1" lang="ru-RU" sz="4400" spc="-1" strike="noStrike">
                <a:solidFill>
                  <a:srgbClr val="ff33cc"/>
                </a:solidFill>
                <a:latin typeface="Calibri"/>
                <a:ea typeface="DejaVu Sans"/>
              </a:rPr>
              <a:t>П</a:t>
            </a:r>
            <a:r>
              <a:rPr b="1" lang="ru-RU" sz="4400" spc="-1" strike="noStrike">
                <a:solidFill>
                  <a:srgbClr val="4bacc6"/>
                </a:solidFill>
                <a:latin typeface="Calibri"/>
                <a:ea typeface="DejaVu Sans"/>
              </a:rPr>
              <a:t>Е</a:t>
            </a:r>
            <a:r>
              <a:rPr b="1" lang="ru-RU" sz="4400" spc="-1" strike="noStrike">
                <a:solidFill>
                  <a:srgbClr val="c00000"/>
                </a:solidFill>
                <a:latin typeface="Calibri"/>
                <a:ea typeface="DejaVu Sans"/>
              </a:rPr>
              <a:t>Й</a:t>
            </a:r>
            <a:r>
              <a:rPr b="1" lang="ru-RU" sz="4400" spc="-1" strike="noStrike">
                <a:solidFill>
                  <a:srgbClr val="7030a0"/>
                </a:solidFill>
                <a:latin typeface="Calibri"/>
                <a:ea typeface="DejaVu Sans"/>
              </a:rPr>
              <a:t>С</a:t>
            </a:r>
            <a:r>
              <a:rPr b="1" lang="ru-RU" sz="4400" spc="-1" strike="noStrike">
                <a:solidFill>
                  <a:srgbClr val="ff0000"/>
                </a:solidFill>
                <a:latin typeface="Calibri"/>
                <a:ea typeface="DejaVu Sans"/>
              </a:rPr>
              <a:t>К</a:t>
            </a:r>
            <a:r>
              <a:rPr b="1" lang="ru-RU" sz="4400" spc="-1" strike="noStrike">
                <a:solidFill>
                  <a:srgbClr val="4f81bd"/>
                </a:solidFill>
                <a:latin typeface="Calibri"/>
                <a:ea typeface="DejaVu Sans"/>
              </a:rPr>
              <a:t>А</a:t>
            </a:r>
            <a:r>
              <a:rPr b="1" lang="ru-RU" sz="4400" spc="-1" strike="noStrike">
                <a:solidFill>
                  <a:srgbClr val="ffc000"/>
                </a:solidFill>
                <a:latin typeface="Calibri"/>
                <a:ea typeface="DejaVu Sans"/>
              </a:rPr>
              <a:t>Я  </a:t>
            </a:r>
            <a:r>
              <a:rPr b="1" lang="ru-RU" sz="4400" spc="-1" strike="noStrike">
                <a:solidFill>
                  <a:srgbClr val="00b050"/>
                </a:solidFill>
                <a:latin typeface="Calibri"/>
                <a:ea typeface="DejaVu Sans"/>
              </a:rPr>
              <a:t>М</a:t>
            </a:r>
            <a:r>
              <a:rPr b="1" lang="ru-RU" sz="4400" spc="-1" strike="noStrike">
                <a:solidFill>
                  <a:srgbClr val="ff33cc"/>
                </a:solidFill>
                <a:latin typeface="Calibri"/>
                <a:ea typeface="DejaVu Sans"/>
              </a:rPr>
              <a:t>О</a:t>
            </a:r>
            <a:r>
              <a:rPr b="1" lang="ru-RU" sz="4400" spc="-1" strike="noStrike">
                <a:solidFill>
                  <a:srgbClr val="7030a0"/>
                </a:solidFill>
                <a:latin typeface="Calibri"/>
                <a:ea typeface="DejaVu Sans"/>
              </a:rPr>
              <a:t>З</a:t>
            </a:r>
            <a:r>
              <a:rPr b="1" lang="ru-RU" sz="4400" spc="-1" strike="noStrike">
                <a:solidFill>
                  <a:srgbClr val="e46c0a"/>
                </a:solidFill>
                <a:latin typeface="Calibri"/>
                <a:ea typeface="DejaVu Sans"/>
              </a:rPr>
              <a:t>А</a:t>
            </a:r>
            <a:r>
              <a:rPr b="1" lang="ru-RU" sz="4400" spc="-1" strike="noStrike">
                <a:solidFill>
                  <a:srgbClr val="b3a2c7"/>
                </a:solidFill>
                <a:latin typeface="Calibri"/>
                <a:ea typeface="DejaVu Sans"/>
              </a:rPr>
              <a:t>И</a:t>
            </a:r>
            <a:r>
              <a:rPr b="1" lang="ru-RU" sz="4400" spc="-1" strike="noStrike">
                <a:solidFill>
                  <a:srgbClr val="ff0000"/>
                </a:solidFill>
                <a:latin typeface="Calibri"/>
                <a:ea typeface="DejaVu Sans"/>
              </a:rPr>
              <a:t>К</a:t>
            </a:r>
            <a:r>
              <a:rPr b="1" lang="ru-RU" sz="4400" spc="-1" strike="noStrike">
                <a:solidFill>
                  <a:srgbClr val="0070c0"/>
                </a:solidFill>
                <a:latin typeface="Calibri"/>
                <a:ea typeface="DejaVu Sans"/>
              </a:rPr>
              <a:t>А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1371600" y="3886200"/>
            <a:ext cx="6399720" cy="175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8b8b8b"/>
                </a:solidFill>
                <a:latin typeface="Calibri"/>
                <a:ea typeface="DejaVu Sans"/>
              </a:rPr>
              <a:t>«</a:t>
            </a:r>
            <a:r>
              <a:rPr b="1" lang="ru-RU" sz="3200" spc="-1" strike="noStrike">
                <a:solidFill>
                  <a:srgbClr val="8b8b8b"/>
                </a:solidFill>
                <a:latin typeface="Calibri"/>
                <a:ea typeface="DejaVu Sans"/>
              </a:rPr>
              <a:t>ПО  СТРАНАМ  ШЕНГЕНСКОГО  СОГЛАШЕНИЯ»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17" name="Рисунок 4" descr="http://www.ekomok-nn.ru/content/2014/20141229/u41988/offers/201510/f20151020093121-5355027.jpg"/>
          <p:cNvPicPr/>
          <p:nvPr/>
        </p:nvPicPr>
        <p:blipFill>
          <a:blip r:embed="rId1"/>
          <a:stretch/>
        </p:blipFill>
        <p:spPr>
          <a:xfrm>
            <a:off x="142920" y="142920"/>
            <a:ext cx="2927880" cy="22849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984807"/>
                </a:solidFill>
                <a:latin typeface="Calibri"/>
                <a:ea typeface="DejaVu Sans"/>
              </a:rPr>
              <a:t>БЕЛЬГИЯ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49" name="Содержимое 5" descr="http://data17.gallery.ru/albums/gallery/97433--49937620--u37869.jpg"/>
          <p:cNvPicPr/>
          <p:nvPr/>
        </p:nvPicPr>
        <p:blipFill>
          <a:blip r:embed="rId1"/>
          <a:stretch/>
        </p:blipFill>
        <p:spPr>
          <a:xfrm>
            <a:off x="214200" y="2357280"/>
            <a:ext cx="4499640" cy="3570840"/>
          </a:xfrm>
          <a:prstGeom prst="rect">
            <a:avLst/>
          </a:prstGeom>
          <a:ln w="9360">
            <a:noFill/>
          </a:ln>
        </p:spPr>
      </p:pic>
      <p:pic>
        <p:nvPicPr>
          <p:cNvPr id="150" name="Рисунок 7" descr="http://faktorrosta.ru/wp-content/uploads/2016/02/%D0%BB%D0%B0%D0%BC%D0%B8%D0%BD%D0%B8%D0%BD-%D0%B2-%D0%B1%D0%B5%D0%BB%D1%8C%D0%B3%D0%B8%D0%B8.jpg"/>
          <p:cNvPicPr/>
          <p:nvPr/>
        </p:nvPicPr>
        <p:blipFill>
          <a:blip r:embed="rId2"/>
          <a:stretch/>
        </p:blipFill>
        <p:spPr>
          <a:xfrm>
            <a:off x="285840" y="0"/>
            <a:ext cx="2437200" cy="2437200"/>
          </a:xfrm>
          <a:prstGeom prst="rect">
            <a:avLst/>
          </a:prstGeom>
          <a:ln w="9360">
            <a:noFill/>
          </a:ln>
        </p:spPr>
      </p:pic>
      <p:pic>
        <p:nvPicPr>
          <p:cNvPr id="151" name="Содержимое 9" descr="http://adonis-tour.ru/images/phocagallery/belgiya/%D0%BA%D1%80%D1%83%D0%B6%D0%B5%D0%B2%D0%BE_%D0%91%D0%B5%D0%BB%D1%8C%D0%B3%D0%B8%D0%B8.jpg"/>
          <p:cNvPicPr/>
          <p:nvPr/>
        </p:nvPicPr>
        <p:blipFill>
          <a:blip r:embed="rId3"/>
          <a:stretch/>
        </p:blipFill>
        <p:spPr>
          <a:xfrm>
            <a:off x="5000760" y="3929040"/>
            <a:ext cx="3894480" cy="2713680"/>
          </a:xfrm>
          <a:prstGeom prst="rect">
            <a:avLst/>
          </a:prstGeom>
          <a:ln w="9360">
            <a:noFill/>
          </a:ln>
        </p:spPr>
      </p:pic>
      <p:pic>
        <p:nvPicPr>
          <p:cNvPr id="152" name="Содержимое 3" descr="http://gorod.tomsk.ru/uploads/47343/1307522433/Belgium_13.jpg"/>
          <p:cNvPicPr/>
          <p:nvPr/>
        </p:nvPicPr>
        <p:blipFill>
          <a:blip r:embed="rId4"/>
          <a:stretch/>
        </p:blipFill>
        <p:spPr>
          <a:xfrm>
            <a:off x="5000760" y="1143000"/>
            <a:ext cx="3927960" cy="25707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0000"/>
                </a:solidFill>
                <a:latin typeface="Calibri"/>
                <a:ea typeface="DejaVu Sans"/>
              </a:rPr>
              <a:t>АВСТРИЯ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54" name="Содержимое 3" descr="http://www.hoteloka.ru/images/ru_upload/Kurort%20gor.jpg"/>
          <p:cNvPicPr/>
          <p:nvPr/>
        </p:nvPicPr>
        <p:blipFill>
          <a:blip r:embed="rId1"/>
          <a:stretch/>
        </p:blipFill>
        <p:spPr>
          <a:xfrm>
            <a:off x="142920" y="3929040"/>
            <a:ext cx="3927960" cy="2784960"/>
          </a:xfrm>
          <a:prstGeom prst="rect">
            <a:avLst/>
          </a:prstGeom>
          <a:ln w="9360">
            <a:noFill/>
          </a:ln>
        </p:spPr>
      </p:pic>
      <p:pic>
        <p:nvPicPr>
          <p:cNvPr id="155" name="Содержимое 3" descr="http://img.tourbina.ru/photos.3/9/4/94328/big.photo/pamyatnik-Shtrausu-gVena.jpg"/>
          <p:cNvPicPr/>
          <p:nvPr/>
        </p:nvPicPr>
        <p:blipFill>
          <a:blip r:embed="rId2"/>
          <a:stretch/>
        </p:blipFill>
        <p:spPr>
          <a:xfrm>
            <a:off x="428760" y="1428840"/>
            <a:ext cx="3356640" cy="2356200"/>
          </a:xfrm>
          <a:prstGeom prst="rect">
            <a:avLst/>
          </a:prstGeom>
          <a:ln w="9360">
            <a:noFill/>
          </a:ln>
        </p:spPr>
      </p:pic>
      <p:pic>
        <p:nvPicPr>
          <p:cNvPr id="156" name="Рисунок 5" descr="http://inf1nyty.ru/blog/artimage/131.gif"/>
          <p:cNvPicPr/>
          <p:nvPr/>
        </p:nvPicPr>
        <p:blipFill>
          <a:blip r:embed="rId3"/>
          <a:stretch/>
        </p:blipFill>
        <p:spPr>
          <a:xfrm>
            <a:off x="428760" y="285840"/>
            <a:ext cx="1712520" cy="1094400"/>
          </a:xfrm>
          <a:prstGeom prst="rect">
            <a:avLst/>
          </a:prstGeom>
          <a:ln w="9360">
            <a:noFill/>
          </a:ln>
        </p:spPr>
      </p:pic>
      <p:pic>
        <p:nvPicPr>
          <p:cNvPr id="157" name="Рисунок 6" descr="http://domslad.ru/upload/iblock/814/3969238f-4a6b-11e5-bceb-000c2933046c_39692391-4a6b-11e5-bceb-000c2933046c.jpeg"/>
          <p:cNvPicPr/>
          <p:nvPr/>
        </p:nvPicPr>
        <p:blipFill>
          <a:blip r:embed="rId4"/>
          <a:stretch/>
        </p:blipFill>
        <p:spPr>
          <a:xfrm>
            <a:off x="4143240" y="1357200"/>
            <a:ext cx="3213720" cy="2708640"/>
          </a:xfrm>
          <a:prstGeom prst="rect">
            <a:avLst/>
          </a:prstGeom>
          <a:ln w="9360">
            <a:noFill/>
          </a:ln>
        </p:spPr>
      </p:pic>
      <p:pic>
        <p:nvPicPr>
          <p:cNvPr id="158" name="Рисунок 7" descr="http://pic.povary.ru/upload/2013/8/4/O_1375653541.jpg"/>
          <p:cNvPicPr/>
          <p:nvPr/>
        </p:nvPicPr>
        <p:blipFill>
          <a:blip r:embed="rId5"/>
          <a:stretch/>
        </p:blipFill>
        <p:spPr>
          <a:xfrm>
            <a:off x="6643800" y="142920"/>
            <a:ext cx="2356200" cy="2065680"/>
          </a:xfrm>
          <a:prstGeom prst="rect">
            <a:avLst/>
          </a:prstGeom>
          <a:ln w="9360">
            <a:noFill/>
          </a:ln>
        </p:spPr>
      </p:pic>
      <p:pic>
        <p:nvPicPr>
          <p:cNvPr id="159" name="Рисунок 9" descr="http://img1.liveinternet.ru/images/attach/c/0/119/118/119118711_3089_4_s.jpg"/>
          <p:cNvPicPr/>
          <p:nvPr/>
        </p:nvPicPr>
        <p:blipFill>
          <a:blip r:embed="rId6"/>
          <a:stretch/>
        </p:blipFill>
        <p:spPr>
          <a:xfrm>
            <a:off x="5072040" y="4143240"/>
            <a:ext cx="3570840" cy="25707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70c0"/>
                </a:solidFill>
                <a:latin typeface="Calibri"/>
                <a:ea typeface="DejaVu Sans"/>
              </a:rPr>
              <a:t>ФИНЛЯНДИЯ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61" name="Содержимое 3" descr="Санта Клаус в Финляндии"/>
          <p:cNvPicPr/>
          <p:nvPr/>
        </p:nvPicPr>
        <p:blipFill>
          <a:blip r:embed="rId1"/>
          <a:stretch/>
        </p:blipFill>
        <p:spPr>
          <a:xfrm>
            <a:off x="142920" y="3143160"/>
            <a:ext cx="4428000" cy="3553200"/>
          </a:xfrm>
          <a:prstGeom prst="rect">
            <a:avLst/>
          </a:prstGeom>
          <a:ln w="9360">
            <a:noFill/>
          </a:ln>
        </p:spPr>
      </p:pic>
      <p:pic>
        <p:nvPicPr>
          <p:cNvPr id="162" name="Рисунок 8" descr="http://ahwoman.ru/wp-content/uploads/2013/04/12120-300x180.jpg"/>
          <p:cNvPicPr/>
          <p:nvPr/>
        </p:nvPicPr>
        <p:blipFill>
          <a:blip r:embed="rId2"/>
          <a:stretch/>
        </p:blipFill>
        <p:spPr>
          <a:xfrm>
            <a:off x="4643280" y="1285920"/>
            <a:ext cx="4356720" cy="3356640"/>
          </a:xfrm>
          <a:prstGeom prst="rect">
            <a:avLst/>
          </a:prstGeom>
          <a:ln w="9360">
            <a:noFill/>
          </a:ln>
        </p:spPr>
      </p:pic>
      <p:pic>
        <p:nvPicPr>
          <p:cNvPr id="163" name="Рисунок 6" descr="http://boombob.ru/resize.php?id=104853&amp;num=10&amp;width=515&amp;height=663.4460547504"/>
          <p:cNvPicPr/>
          <p:nvPr/>
        </p:nvPicPr>
        <p:blipFill>
          <a:blip r:embed="rId3"/>
          <a:stretch/>
        </p:blipFill>
        <p:spPr>
          <a:xfrm>
            <a:off x="357120" y="357120"/>
            <a:ext cx="1923120" cy="202788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b050"/>
                </a:solidFill>
                <a:latin typeface="Calibri"/>
                <a:ea typeface="DejaVu Sans"/>
              </a:rPr>
              <a:t>ПОРТУГАЛИЯ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65" name="Содержимое 3" descr="https://upload.wikimedia.org/wikipedia/commons/a/ac/UEFA-Euro-2004-flag-map.png"/>
          <p:cNvPicPr/>
          <p:nvPr/>
        </p:nvPicPr>
        <p:blipFill>
          <a:blip r:embed="rId1"/>
          <a:stretch/>
        </p:blipFill>
        <p:spPr>
          <a:xfrm>
            <a:off x="571320" y="285840"/>
            <a:ext cx="1378080" cy="1999080"/>
          </a:xfrm>
          <a:prstGeom prst="rect">
            <a:avLst/>
          </a:prstGeom>
          <a:ln w="9360">
            <a:noFill/>
          </a:ln>
        </p:spPr>
      </p:pic>
      <p:pic>
        <p:nvPicPr>
          <p:cNvPr id="166" name="Рисунок 4" descr="http://www.putidorogi-nn.ru/images/stories/evropa/most_vasko_da_gama_3.jpg"/>
          <p:cNvPicPr/>
          <p:nvPr/>
        </p:nvPicPr>
        <p:blipFill>
          <a:blip r:embed="rId2"/>
          <a:stretch/>
        </p:blipFill>
        <p:spPr>
          <a:xfrm>
            <a:off x="142920" y="4000680"/>
            <a:ext cx="8785800" cy="2764440"/>
          </a:xfrm>
          <a:prstGeom prst="rect">
            <a:avLst/>
          </a:prstGeom>
          <a:ln w="9360">
            <a:noFill/>
          </a:ln>
        </p:spPr>
      </p:pic>
      <p:pic>
        <p:nvPicPr>
          <p:cNvPr id="167" name="Рисунок 6" descr="http://www.bigfantv.net/_ld/28/97927136.jpeg"/>
          <p:cNvPicPr/>
          <p:nvPr/>
        </p:nvPicPr>
        <p:blipFill>
          <a:blip r:embed="rId3"/>
          <a:stretch/>
        </p:blipFill>
        <p:spPr>
          <a:xfrm>
            <a:off x="3429000" y="1143000"/>
            <a:ext cx="5499720" cy="27849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0000"/>
                </a:solidFill>
                <a:latin typeface="Calibri"/>
                <a:ea typeface="DejaVu Sans"/>
              </a:rPr>
              <a:t>ШВЕЙЦАРИЯ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69" name="Содержимое 3" descr="http://www.2luxury2.com/wp-content/uploads/Rolex-Rolex-Oyster-Perpetual-2015-models-e1427466753410.jpg"/>
          <p:cNvPicPr/>
          <p:nvPr/>
        </p:nvPicPr>
        <p:blipFill>
          <a:blip r:embed="rId1"/>
          <a:stretch/>
        </p:blipFill>
        <p:spPr>
          <a:xfrm>
            <a:off x="6286680" y="2857320"/>
            <a:ext cx="2690640" cy="2624760"/>
          </a:xfrm>
          <a:prstGeom prst="rect">
            <a:avLst/>
          </a:prstGeom>
          <a:ln w="9360">
            <a:noFill/>
          </a:ln>
        </p:spPr>
      </p:pic>
      <p:pic>
        <p:nvPicPr>
          <p:cNvPr id="170" name="Рисунок 4" descr="http://salon105.ru/image/cache/data/manufacturer/Rolex_logo-800x600.jpg"/>
          <p:cNvPicPr/>
          <p:nvPr/>
        </p:nvPicPr>
        <p:blipFill>
          <a:blip r:embed="rId2"/>
          <a:stretch/>
        </p:blipFill>
        <p:spPr>
          <a:xfrm>
            <a:off x="6215040" y="857160"/>
            <a:ext cx="2624760" cy="2010960"/>
          </a:xfrm>
          <a:prstGeom prst="rect">
            <a:avLst/>
          </a:prstGeom>
          <a:ln w="9360">
            <a:noFill/>
          </a:ln>
        </p:spPr>
      </p:pic>
      <p:pic>
        <p:nvPicPr>
          <p:cNvPr id="171" name="Рисунок 5" descr="http://a-gold.su/files/publications/House-of-Chopard/chopard-floating-diamonds-small.jpg"/>
          <p:cNvPicPr/>
          <p:nvPr/>
        </p:nvPicPr>
        <p:blipFill>
          <a:blip r:embed="rId3"/>
          <a:stretch/>
        </p:blipFill>
        <p:spPr>
          <a:xfrm>
            <a:off x="3429000" y="4071960"/>
            <a:ext cx="2380320" cy="2380320"/>
          </a:xfrm>
          <a:prstGeom prst="rect">
            <a:avLst/>
          </a:prstGeom>
          <a:ln w="9360">
            <a:noFill/>
          </a:ln>
        </p:spPr>
      </p:pic>
      <p:pic>
        <p:nvPicPr>
          <p:cNvPr id="172" name="Рисунок 6" descr="http://salon105.ru/image/cache/data/manufacturer/Chopard-Logo-800x600.jpg"/>
          <p:cNvPicPr/>
          <p:nvPr/>
        </p:nvPicPr>
        <p:blipFill>
          <a:blip r:embed="rId4"/>
          <a:stretch/>
        </p:blipFill>
        <p:spPr>
          <a:xfrm>
            <a:off x="2928960" y="1643040"/>
            <a:ext cx="3091320" cy="2284920"/>
          </a:xfrm>
          <a:prstGeom prst="rect">
            <a:avLst/>
          </a:prstGeom>
          <a:ln w="9360">
            <a:noFill/>
          </a:ln>
        </p:spPr>
      </p:pic>
      <p:pic>
        <p:nvPicPr>
          <p:cNvPr id="173" name="Рисунок 7" descr="http://images.ua.prom.st/202163338_w640_h640_patek_philippe_logo_color.jpg"/>
          <p:cNvPicPr/>
          <p:nvPr/>
        </p:nvPicPr>
        <p:blipFill>
          <a:blip r:embed="rId5"/>
          <a:stretch/>
        </p:blipFill>
        <p:spPr>
          <a:xfrm>
            <a:off x="214200" y="2214720"/>
            <a:ext cx="2570760" cy="2084760"/>
          </a:xfrm>
          <a:prstGeom prst="rect">
            <a:avLst/>
          </a:prstGeom>
          <a:ln w="9360">
            <a:noFill/>
          </a:ln>
        </p:spPr>
      </p:pic>
      <p:pic>
        <p:nvPicPr>
          <p:cNvPr id="174" name="Рисунок 8" descr="http://mywatch.ru/netcat_files/Image/watch_Patek_Philippe_chasyi_dlya_puteshestvennikov_14.jpg"/>
          <p:cNvPicPr/>
          <p:nvPr/>
        </p:nvPicPr>
        <p:blipFill>
          <a:blip r:embed="rId6"/>
          <a:stretch/>
        </p:blipFill>
        <p:spPr>
          <a:xfrm>
            <a:off x="357120" y="4286160"/>
            <a:ext cx="2499120" cy="2323080"/>
          </a:xfrm>
          <a:prstGeom prst="rect">
            <a:avLst/>
          </a:prstGeom>
          <a:ln w="9360">
            <a:noFill/>
          </a:ln>
        </p:spPr>
      </p:pic>
      <p:pic>
        <p:nvPicPr>
          <p:cNvPr id="175" name="Рисунок 9" descr="http://www.transservice.kiev.ua/images/art_categories/49/s_main2.jpg"/>
          <p:cNvPicPr/>
          <p:nvPr/>
        </p:nvPicPr>
        <p:blipFill>
          <a:blip r:embed="rId7"/>
          <a:stretch/>
        </p:blipFill>
        <p:spPr>
          <a:xfrm>
            <a:off x="357120" y="142920"/>
            <a:ext cx="1927800" cy="16419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70c0"/>
                </a:solidFill>
                <a:latin typeface="Calibri"/>
                <a:ea typeface="DejaVu Sans"/>
              </a:rPr>
              <a:t>ФРАНЦИЯ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77" name="Содержимое 3" descr="https://pp.vk.me/c626420/v626420643/9dc9/SLcRxg3sk5U.jpg"/>
          <p:cNvPicPr/>
          <p:nvPr/>
        </p:nvPicPr>
        <p:blipFill>
          <a:blip r:embed="rId1"/>
          <a:stretch/>
        </p:blipFill>
        <p:spPr>
          <a:xfrm>
            <a:off x="2357280" y="1143000"/>
            <a:ext cx="4356720" cy="2642040"/>
          </a:xfrm>
          <a:prstGeom prst="rect">
            <a:avLst/>
          </a:prstGeom>
          <a:ln w="9360">
            <a:noFill/>
          </a:ln>
        </p:spPr>
      </p:pic>
      <p:pic>
        <p:nvPicPr>
          <p:cNvPr id="178" name="Рисунок 4" descr="https://pp.vk.me/c628424/v628424643/412e4/r30LjXR1jLo.jpg"/>
          <p:cNvPicPr/>
          <p:nvPr/>
        </p:nvPicPr>
        <p:blipFill>
          <a:blip r:embed="rId2"/>
          <a:stretch/>
        </p:blipFill>
        <p:spPr>
          <a:xfrm>
            <a:off x="4786200" y="4000680"/>
            <a:ext cx="4213800" cy="2713680"/>
          </a:xfrm>
          <a:prstGeom prst="rect">
            <a:avLst/>
          </a:prstGeom>
          <a:ln w="9360">
            <a:noFill/>
          </a:ln>
        </p:spPr>
      </p:pic>
      <p:pic>
        <p:nvPicPr>
          <p:cNvPr id="179" name="Рисунок 5" descr="https://pp.vk.me/c626420/v626420643/9db8/RDdTJPkZotw.jpg"/>
          <p:cNvPicPr/>
          <p:nvPr/>
        </p:nvPicPr>
        <p:blipFill>
          <a:blip r:embed="rId3"/>
          <a:stretch/>
        </p:blipFill>
        <p:spPr>
          <a:xfrm>
            <a:off x="142920" y="4000680"/>
            <a:ext cx="4142160" cy="2713680"/>
          </a:xfrm>
          <a:prstGeom prst="rect">
            <a:avLst/>
          </a:prstGeom>
          <a:ln w="9360">
            <a:noFill/>
          </a:ln>
        </p:spPr>
      </p:pic>
      <p:pic>
        <p:nvPicPr>
          <p:cNvPr id="180" name="Рисунок 7" descr="Чемпионат Европы по футболу 2016"/>
          <p:cNvPicPr/>
          <p:nvPr/>
        </p:nvPicPr>
        <p:blipFill>
          <a:blip r:embed="rId4"/>
          <a:stretch/>
        </p:blipFill>
        <p:spPr>
          <a:xfrm>
            <a:off x="6929280" y="214200"/>
            <a:ext cx="1904040" cy="2675520"/>
          </a:xfrm>
          <a:prstGeom prst="rect">
            <a:avLst/>
          </a:prstGeom>
          <a:ln w="9360">
            <a:noFill/>
          </a:ln>
        </p:spPr>
      </p:pic>
      <p:pic>
        <p:nvPicPr>
          <p:cNvPr id="181" name="Рисунок 6" descr="File:France Flag Map.svg"/>
          <p:cNvPicPr/>
          <p:nvPr/>
        </p:nvPicPr>
        <p:blipFill>
          <a:blip r:embed="rId5"/>
          <a:stretch/>
        </p:blipFill>
        <p:spPr>
          <a:xfrm>
            <a:off x="285840" y="357120"/>
            <a:ext cx="1356120" cy="12848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0000"/>
                </a:solidFill>
                <a:latin typeface="Calibri"/>
                <a:ea typeface="DejaVu Sans"/>
              </a:rPr>
              <a:t>КОРОЛЕВСТВО  ДАНИЯ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83" name="Содержимое 3" descr="http://thevanderlust.com/local/images/vanderlust/copenhagen-tivoli_1_jpg_1421913682.jpg"/>
          <p:cNvPicPr/>
          <p:nvPr/>
        </p:nvPicPr>
        <p:blipFill>
          <a:blip r:embed="rId1"/>
          <a:stretch/>
        </p:blipFill>
        <p:spPr>
          <a:xfrm>
            <a:off x="357120" y="4000680"/>
            <a:ext cx="4142160" cy="2642040"/>
          </a:xfrm>
          <a:prstGeom prst="rect">
            <a:avLst/>
          </a:prstGeom>
          <a:ln w="9360">
            <a:noFill/>
          </a:ln>
        </p:spPr>
      </p:pic>
      <p:pic>
        <p:nvPicPr>
          <p:cNvPr id="184" name="Рисунок 4" descr="http://tourismdaily.ru/uploads/posts/2012-03/1330587826_0_70e4d_eb321486_xl.jpg"/>
          <p:cNvPicPr/>
          <p:nvPr/>
        </p:nvPicPr>
        <p:blipFill>
          <a:blip r:embed="rId2"/>
          <a:stretch/>
        </p:blipFill>
        <p:spPr>
          <a:xfrm>
            <a:off x="4786200" y="4000680"/>
            <a:ext cx="4183560" cy="2678400"/>
          </a:xfrm>
          <a:prstGeom prst="rect">
            <a:avLst/>
          </a:prstGeom>
          <a:ln w="9360">
            <a:noFill/>
          </a:ln>
        </p:spPr>
      </p:pic>
      <p:pic>
        <p:nvPicPr>
          <p:cNvPr id="185" name="Picture 2" descr="http://olyasivkova.ru/wp-content/uploads/2012/05/200px-LEGO_logo.svg_.png"/>
          <p:cNvPicPr/>
          <p:nvPr/>
        </p:nvPicPr>
        <p:blipFill>
          <a:blip r:embed="rId3"/>
          <a:stretch/>
        </p:blipFill>
        <p:spPr>
          <a:xfrm>
            <a:off x="8215200" y="6072120"/>
            <a:ext cx="761040" cy="618120"/>
          </a:xfrm>
          <a:prstGeom prst="rect">
            <a:avLst/>
          </a:prstGeom>
          <a:ln>
            <a:noFill/>
          </a:ln>
        </p:spPr>
      </p:pic>
      <p:pic>
        <p:nvPicPr>
          <p:cNvPr id="186" name="Рисунок 6" descr="http://900igr.net/datai/literatura/G.KH.Andersen/0001-003-Gans-KHristian-Andersen.jpg"/>
          <p:cNvPicPr/>
          <p:nvPr/>
        </p:nvPicPr>
        <p:blipFill>
          <a:blip r:embed="rId4"/>
          <a:stretch/>
        </p:blipFill>
        <p:spPr>
          <a:xfrm>
            <a:off x="1785960" y="1357200"/>
            <a:ext cx="2784960" cy="2427840"/>
          </a:xfrm>
          <a:prstGeom prst="rect">
            <a:avLst/>
          </a:prstGeom>
          <a:ln w="9360">
            <a:noFill/>
          </a:ln>
        </p:spPr>
      </p:pic>
      <p:pic>
        <p:nvPicPr>
          <p:cNvPr id="187" name="Рисунок 7" descr="https://upload.wikimedia.org/wikipedia/commons/thumb/b/b2/DenmarkStub2.svg/120px-DenmarkStub2.svg.png"/>
          <p:cNvPicPr/>
          <p:nvPr/>
        </p:nvPicPr>
        <p:blipFill>
          <a:blip r:embed="rId5"/>
          <a:stretch/>
        </p:blipFill>
        <p:spPr>
          <a:xfrm>
            <a:off x="142920" y="214200"/>
            <a:ext cx="1141920" cy="1370520"/>
          </a:xfrm>
          <a:prstGeom prst="rect">
            <a:avLst/>
          </a:prstGeom>
          <a:ln w="9360">
            <a:noFill/>
          </a:ln>
        </p:spPr>
      </p:pic>
      <p:pic>
        <p:nvPicPr>
          <p:cNvPr id="188" name="Содержимое 7" descr="http://nikitafirst.com.ua/sites/default/files/sirenos06-41k.jpg"/>
          <p:cNvPicPr/>
          <p:nvPr/>
        </p:nvPicPr>
        <p:blipFill>
          <a:blip r:embed="rId6"/>
          <a:stretch/>
        </p:blipFill>
        <p:spPr>
          <a:xfrm>
            <a:off x="5143680" y="1357200"/>
            <a:ext cx="2784960" cy="24278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b050"/>
                </a:solidFill>
                <a:latin typeface="Calibri"/>
                <a:ea typeface="DejaVu Sans"/>
              </a:rPr>
              <a:t>ИТАЛИЯ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90" name="Содержимое 3" descr="http://kolors.com/italy-flag-map-22.jpg"/>
          <p:cNvPicPr/>
          <p:nvPr/>
        </p:nvPicPr>
        <p:blipFill>
          <a:blip r:embed="rId1"/>
          <a:stretch/>
        </p:blipFill>
        <p:spPr>
          <a:xfrm>
            <a:off x="357120" y="357120"/>
            <a:ext cx="1641960" cy="956880"/>
          </a:xfrm>
          <a:prstGeom prst="rect">
            <a:avLst/>
          </a:prstGeom>
          <a:ln w="9360">
            <a:noFill/>
          </a:ln>
        </p:spPr>
      </p:pic>
      <p:pic>
        <p:nvPicPr>
          <p:cNvPr id="191" name="Рисунок 7" descr="http://vesti.dp.ua/wp-content/uploads/2015/12/%D0%B2%D0%B0%D1%82%D0%B8%D0%BA%D0%B0%D0%BD.jpg"/>
          <p:cNvPicPr/>
          <p:nvPr/>
        </p:nvPicPr>
        <p:blipFill>
          <a:blip r:embed="rId2"/>
          <a:stretch/>
        </p:blipFill>
        <p:spPr>
          <a:xfrm>
            <a:off x="142920" y="3357720"/>
            <a:ext cx="4856760" cy="3356640"/>
          </a:xfrm>
          <a:prstGeom prst="rect">
            <a:avLst/>
          </a:prstGeom>
          <a:ln w="9360">
            <a:noFill/>
          </a:ln>
        </p:spPr>
      </p:pic>
      <p:pic>
        <p:nvPicPr>
          <p:cNvPr id="192" name="Рисунок 9" descr="http://www.bell.kz/upload/userfiles/images/%D1%81%D0%B0%D0%BD-%D0%BC%D0%B0%D1%80%D0%B8%D0%BD%D0%BE1.jpg"/>
          <p:cNvPicPr/>
          <p:nvPr/>
        </p:nvPicPr>
        <p:blipFill>
          <a:blip r:embed="rId3"/>
          <a:stretch/>
        </p:blipFill>
        <p:spPr>
          <a:xfrm>
            <a:off x="4286160" y="1214280"/>
            <a:ext cx="4713840" cy="3356640"/>
          </a:xfrm>
          <a:prstGeom prst="rect">
            <a:avLst/>
          </a:prstGeom>
          <a:ln w="9360">
            <a:noFill/>
          </a:ln>
        </p:spPr>
      </p:pic>
      <p:pic>
        <p:nvPicPr>
          <p:cNvPr id="193" name="Рисунок 10" descr="http://sxodim.kz/uploads/almaty/2016/02/Benso_hangok-1200x800.jpg"/>
          <p:cNvPicPr/>
          <p:nvPr/>
        </p:nvPicPr>
        <p:blipFill>
          <a:blip r:embed="rId4"/>
          <a:stretch/>
        </p:blipFill>
        <p:spPr>
          <a:xfrm>
            <a:off x="5786280" y="4857840"/>
            <a:ext cx="2642040" cy="17136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948a54"/>
                </a:solidFill>
                <a:latin typeface="Calibri"/>
                <a:ea typeface="DejaVu Sans"/>
              </a:rPr>
              <a:t>КОРОЛЕВСТВО  ШВЕЦИЯ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95" name="Содержимое 4" descr="Музей Нобеля, Стокгольм, Швеция, Европа"/>
          <p:cNvPicPr/>
          <p:nvPr/>
        </p:nvPicPr>
        <p:blipFill>
          <a:blip r:embed="rId1"/>
          <a:stretch/>
        </p:blipFill>
        <p:spPr>
          <a:xfrm>
            <a:off x="4500720" y="1500120"/>
            <a:ext cx="4499640" cy="5070960"/>
          </a:xfrm>
          <a:prstGeom prst="rect">
            <a:avLst/>
          </a:prstGeom>
          <a:ln w="9360">
            <a:noFill/>
          </a:ln>
        </p:spPr>
      </p:pic>
      <p:pic>
        <p:nvPicPr>
          <p:cNvPr id="196" name="Содержимое 5" descr="http://venividi.ru/files/img1/362/11.jpg"/>
          <p:cNvPicPr/>
          <p:nvPr/>
        </p:nvPicPr>
        <p:blipFill>
          <a:blip r:embed="rId2"/>
          <a:stretch/>
        </p:blipFill>
        <p:spPr>
          <a:xfrm>
            <a:off x="1785960" y="1428840"/>
            <a:ext cx="2505600" cy="2696040"/>
          </a:xfrm>
          <a:prstGeom prst="rect">
            <a:avLst/>
          </a:prstGeom>
          <a:ln w="9360">
            <a:noFill/>
          </a:ln>
        </p:spPr>
      </p:pic>
      <p:pic>
        <p:nvPicPr>
          <p:cNvPr id="197" name="Рисунок 6" descr="https://40.media.tumblr.com/f53ed81e6247e7b82fc84f5eaeb81095/tumblr_inline_ny480zegTI1sfm5ds_540.jpg"/>
          <p:cNvPicPr/>
          <p:nvPr/>
        </p:nvPicPr>
        <p:blipFill>
          <a:blip r:embed="rId3"/>
          <a:stretch/>
        </p:blipFill>
        <p:spPr>
          <a:xfrm>
            <a:off x="285840" y="3786120"/>
            <a:ext cx="2475360" cy="2875320"/>
          </a:xfrm>
          <a:prstGeom prst="rect">
            <a:avLst/>
          </a:prstGeom>
          <a:ln w="9360">
            <a:noFill/>
          </a:ln>
        </p:spPr>
      </p:pic>
      <p:pic>
        <p:nvPicPr>
          <p:cNvPr id="198" name="Рисунок 8" descr="http://i.istockimg.com/file_thumbview_approve/13756971/3/stock-illustration-13756971-sweden-flag-map.jpg"/>
          <p:cNvPicPr/>
          <p:nvPr/>
        </p:nvPicPr>
        <p:blipFill>
          <a:blip r:embed="rId4"/>
          <a:stretch/>
        </p:blipFill>
        <p:spPr>
          <a:xfrm>
            <a:off x="214200" y="214200"/>
            <a:ext cx="1199160" cy="18086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70c0"/>
                </a:solidFill>
                <a:latin typeface="Calibri"/>
                <a:ea typeface="DejaVu Sans"/>
              </a:rPr>
              <a:t>ВЕЛИКОЕ  ГЕРЦОГСТВО  ЛЮКСЕМБУРГ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200" name="Рисунок 4" descr="http://www.vlerick.com/~/media/Corporate/Images/Eenmalige-images/4%20Our%20community/Alumni%20Images/2-AlumniCommunity/2-1_Chapters%20and%20Clubs/Luxembourg_Flag_Map%20png.png"/>
          <p:cNvPicPr/>
          <p:nvPr/>
        </p:nvPicPr>
        <p:blipFill>
          <a:blip r:embed="rId1"/>
          <a:stretch/>
        </p:blipFill>
        <p:spPr>
          <a:xfrm>
            <a:off x="285840" y="142920"/>
            <a:ext cx="1411920" cy="2199240"/>
          </a:xfrm>
          <a:prstGeom prst="rect">
            <a:avLst/>
          </a:prstGeom>
          <a:ln w="9360">
            <a:noFill/>
          </a:ln>
        </p:spPr>
      </p:pic>
      <p:pic>
        <p:nvPicPr>
          <p:cNvPr id="201" name="Рисунок 5" descr="http://www.europetourism.su/wp-content/uploads/2011/12/Zolotaya_frau9.jpg"/>
          <p:cNvPicPr/>
          <p:nvPr/>
        </p:nvPicPr>
        <p:blipFill>
          <a:blip r:embed="rId2"/>
          <a:stretch/>
        </p:blipFill>
        <p:spPr>
          <a:xfrm>
            <a:off x="1857240" y="1571760"/>
            <a:ext cx="3356640" cy="4570920"/>
          </a:xfrm>
          <a:prstGeom prst="rect">
            <a:avLst/>
          </a:prstGeom>
          <a:ln w="9360">
            <a:noFill/>
          </a:ln>
        </p:spPr>
      </p:pic>
      <p:pic>
        <p:nvPicPr>
          <p:cNvPr id="202" name="Рисунок 6" descr="http://ni-o-chem.ru/images/easyblog_images/180/lyuksemburg/b2ap3_thumbnail_zolotaya_frau.jpg"/>
          <p:cNvPicPr/>
          <p:nvPr/>
        </p:nvPicPr>
        <p:blipFill>
          <a:blip r:embed="rId3"/>
          <a:stretch/>
        </p:blipFill>
        <p:spPr>
          <a:xfrm>
            <a:off x="5500800" y="2000160"/>
            <a:ext cx="3356640" cy="4499640"/>
          </a:xfrm>
          <a:prstGeom prst="rect">
            <a:avLst/>
          </a:prstGeom>
          <a:ln w="9360">
            <a:noFill/>
          </a:ln>
        </p:spPr>
      </p:pic>
      <p:sp>
        <p:nvSpPr>
          <p:cNvPr id="203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0000"/>
                </a:solidFill>
                <a:latin typeface="Calibri"/>
                <a:ea typeface="DejaVu Sans"/>
              </a:rPr>
              <a:t>26 СЕНТЯБРЯ – ДЕНЬ  ЕВРОПЕЙСКИХ  ЯЗЫКОВ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19" name="Содержимое 3" descr="https://pp.vk.me/c623920/v623920867/1f09/7L3BN3-fYmk.jpg"/>
          <p:cNvPicPr/>
          <p:nvPr/>
        </p:nvPicPr>
        <p:blipFill>
          <a:blip r:embed="rId1"/>
          <a:stretch/>
        </p:blipFill>
        <p:spPr>
          <a:xfrm>
            <a:off x="285840" y="1357200"/>
            <a:ext cx="4213800" cy="5356800"/>
          </a:xfrm>
          <a:prstGeom prst="rect">
            <a:avLst/>
          </a:prstGeom>
          <a:ln w="9360">
            <a:noFill/>
          </a:ln>
        </p:spPr>
      </p:pic>
      <p:sp>
        <p:nvSpPr>
          <p:cNvPr id="120" name="CustomShape 2"/>
          <p:cNvSpPr/>
          <p:nvPr/>
        </p:nvSpPr>
        <p:spPr>
          <a:xfrm>
            <a:off x="4648320" y="1600200"/>
            <a:ext cx="4037400" cy="45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41000"/>
          </a:bodyPr>
          <a:p>
            <a:pPr marL="343080" indent="-342000">
              <a:lnSpc>
                <a:spcPct val="100000"/>
              </a:lnSpc>
              <a:spcBef>
                <a:spcPts val="561"/>
              </a:spcBef>
              <a:buClr>
                <a:srgbClr val="ff0000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«Дни Европы» –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международный фестиваль, который объединяет Россию и Европу серией ярких мероприятий в самых разнообразных сферах: культуре, образовании, экологии, туризме, кулинарии и других. </a:t>
            </a:r>
            <a:endParaRPr b="0" lang="ru-RU" sz="28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561"/>
              </a:spcBef>
              <a:buClr>
                <a:srgbClr val="ff0000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«Дни Европы»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проходят в различных городах России. Фестиваль организует Представительство Европейского Союза в России совместно с генеральными консульствами и культурными институтами стран ЕС. 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0000"/>
                </a:solidFill>
                <a:latin typeface="Calibri"/>
                <a:ea typeface="DejaVu Sans"/>
              </a:rPr>
              <a:t>ИСПАНИЯ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205" name="Содержимое 4" descr="http://verhuisbedrijfamsterdammovers.nl/wp-content/uploads/2010/12/spanje.gif"/>
          <p:cNvPicPr/>
          <p:nvPr/>
        </p:nvPicPr>
        <p:blipFill>
          <a:blip r:embed="rId1"/>
          <a:stretch/>
        </p:blipFill>
        <p:spPr>
          <a:xfrm>
            <a:off x="142920" y="285840"/>
            <a:ext cx="1999080" cy="1784880"/>
          </a:xfrm>
          <a:prstGeom prst="rect">
            <a:avLst/>
          </a:prstGeom>
          <a:ln w="9360">
            <a:noFill/>
          </a:ln>
        </p:spPr>
      </p:pic>
      <p:pic>
        <p:nvPicPr>
          <p:cNvPr id="206" name="Рисунок 5" descr="https://i.ytimg.com/vi/RmxxIy14QOU/maxresdefault.jpg"/>
          <p:cNvPicPr/>
          <p:nvPr/>
        </p:nvPicPr>
        <p:blipFill>
          <a:blip r:embed="rId2"/>
          <a:stretch/>
        </p:blipFill>
        <p:spPr>
          <a:xfrm>
            <a:off x="142920" y="3857760"/>
            <a:ext cx="3796200" cy="2882520"/>
          </a:xfrm>
          <a:prstGeom prst="rect">
            <a:avLst/>
          </a:prstGeom>
          <a:ln w="9360">
            <a:noFill/>
          </a:ln>
        </p:spPr>
      </p:pic>
      <p:pic>
        <p:nvPicPr>
          <p:cNvPr id="207" name="Рисунок 7" descr="http://meridian12.ru/wp-content/uploads/2013/02/%D0%B8%D1%81%D0%BF%D0%B0%D0%BD%D0%B8%D1%8F.%D0%9A%D0%BE%D1%80%D0%B8%D0%B4%D0%B0.jpg"/>
          <p:cNvPicPr/>
          <p:nvPr/>
        </p:nvPicPr>
        <p:blipFill>
          <a:blip r:embed="rId3"/>
          <a:stretch/>
        </p:blipFill>
        <p:spPr>
          <a:xfrm>
            <a:off x="5214960" y="1214280"/>
            <a:ext cx="3785040" cy="2642040"/>
          </a:xfrm>
          <a:prstGeom prst="rect">
            <a:avLst/>
          </a:prstGeom>
          <a:ln w="9360">
            <a:noFill/>
          </a:ln>
        </p:spPr>
      </p:pic>
      <p:pic>
        <p:nvPicPr>
          <p:cNvPr id="208" name="Рисунок 9" descr="http://www.ellf.ru/uploads/posts/2015-11/1448563954_003-ellf.ru.jpg"/>
          <p:cNvPicPr/>
          <p:nvPr/>
        </p:nvPicPr>
        <p:blipFill>
          <a:blip r:embed="rId4"/>
          <a:stretch/>
        </p:blipFill>
        <p:spPr>
          <a:xfrm>
            <a:off x="1785960" y="1143000"/>
            <a:ext cx="3213720" cy="2502360"/>
          </a:xfrm>
          <a:prstGeom prst="rect">
            <a:avLst/>
          </a:prstGeom>
          <a:ln w="9360">
            <a:noFill/>
          </a:ln>
        </p:spPr>
      </p:pic>
      <p:pic>
        <p:nvPicPr>
          <p:cNvPr id="209" name="Рисунок 10" descr="http://www.madrid10.ru/images/picasso.jpg"/>
          <p:cNvPicPr/>
          <p:nvPr/>
        </p:nvPicPr>
        <p:blipFill>
          <a:blip r:embed="rId5"/>
          <a:stretch/>
        </p:blipFill>
        <p:spPr>
          <a:xfrm>
            <a:off x="4857840" y="4000680"/>
            <a:ext cx="3856680" cy="26420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latin typeface="Arial"/>
              </a:rPr>
              <a:t>Спасибо за участие!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211" name="" descr=""/>
          <p:cNvPicPr/>
          <p:nvPr/>
        </p:nvPicPr>
        <p:blipFill>
          <a:blip r:embed="rId1"/>
          <a:stretch/>
        </p:blipFill>
        <p:spPr>
          <a:xfrm>
            <a:off x="2308320" y="1604520"/>
            <a:ext cx="4525920" cy="3976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70c0"/>
                </a:solidFill>
                <a:latin typeface="Calibri"/>
                <a:ea typeface="DejaVu Sans"/>
              </a:rPr>
              <a:t>С ИНОСТРАННЫМИ  ЯЗЫКАМИ  ВАШ  МИР СТАНОВИТСЯ  БОГАЧЕ,  А  ЖИЗНЬ  ЯРЧЕ!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22" name="Picture 2" descr="E:\Users\Владелец\Downloads\picture.jpg"/>
          <p:cNvPicPr/>
          <p:nvPr/>
        </p:nvPicPr>
        <p:blipFill>
          <a:blip r:embed="rId1"/>
          <a:stretch/>
        </p:blipFill>
        <p:spPr>
          <a:xfrm>
            <a:off x="357120" y="1357200"/>
            <a:ext cx="8428680" cy="5213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4" name="Содержимое 3" descr="http://www.jeytravel.ru/VISA/visa3.jpg"/>
          <p:cNvPicPr/>
          <p:nvPr/>
        </p:nvPicPr>
        <p:blipFill>
          <a:blip r:embed="rId1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9360">
            <a:noFill/>
          </a:ln>
        </p:spPr>
      </p:pic>
      <p:pic>
        <p:nvPicPr>
          <p:cNvPr id="125" name="Рисунок 4" descr="http://cs630726.vk.me/v630726842/3c557/vN-Wl49JOic.jpg"/>
          <p:cNvPicPr/>
          <p:nvPr/>
        </p:nvPicPr>
        <p:blipFill>
          <a:blip r:embed="rId2"/>
          <a:stretch/>
        </p:blipFill>
        <p:spPr>
          <a:xfrm>
            <a:off x="142920" y="142920"/>
            <a:ext cx="927720" cy="9277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2"/>
          <p:cNvSpPr/>
          <p:nvPr/>
        </p:nvSpPr>
        <p:spPr>
          <a:xfrm>
            <a:off x="500040" y="1643040"/>
            <a:ext cx="4037400" cy="45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28000"/>
          </a:bodyPr>
          <a:p>
            <a:pPr marL="343080" indent="-342000">
              <a:lnSpc>
                <a:spcPct val="100000"/>
              </a:lnSpc>
              <a:spcBef>
                <a:spcPts val="561"/>
              </a:spcBef>
              <a:buClr>
                <a:srgbClr val="0033cc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0033cc"/>
                </a:solidFill>
                <a:latin typeface="Calibri"/>
                <a:ea typeface="DejaVu Sans"/>
              </a:rPr>
              <a:t>Шенгенская зона</a:t>
            </a:r>
            <a:r>
              <a:rPr b="0" lang="ru-RU" sz="2800" spc="-1" strike="noStrike">
                <a:solidFill>
                  <a:srgbClr val="0033cc"/>
                </a:solidFill>
                <a:latin typeface="Calibri"/>
                <a:ea typeface="DejaVu Sans"/>
              </a:rPr>
              <a:t> 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включает в себя  </a:t>
            </a:r>
            <a:r>
              <a:rPr b="1" lang="ru-RU" sz="2800" spc="-1" strike="noStrike">
                <a:solidFill>
                  <a:srgbClr val="0033cc"/>
                </a:solidFill>
                <a:latin typeface="Calibri"/>
                <a:ea typeface="DejaVu Sans"/>
              </a:rPr>
              <a:t>26 европейских государств,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присоединившихся к  одноименному соглашению, подписанному в деревне Шенген (Люксембург) в 1985 году.                                          В плане международных путешествий Шенгенская зона действует во многом подобно единому государству с пограничным контролем на внешней границе — при въезде и выезде из зоны, но без пограничного контроля на внутренних рубежах государств, входящих в эту зону.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ru-RU" sz="2800" spc="-1" strike="noStrike">
              <a:latin typeface="Arial"/>
            </a:endParaRPr>
          </a:p>
        </p:txBody>
      </p:sp>
      <p:pic>
        <p:nvPicPr>
          <p:cNvPr id="128" name="Содержимое 3" descr="https://ready2travel.ru/wp-content/uploads/2016/01/%D0%A2%D0%B0%D0%B1%D0%BB%D0%B8%D1%86%D0%B0.jpg"/>
          <p:cNvPicPr/>
          <p:nvPr/>
        </p:nvPicPr>
        <p:blipFill>
          <a:blip r:embed="rId1"/>
          <a:stretch/>
        </p:blipFill>
        <p:spPr>
          <a:xfrm>
            <a:off x="4500720" y="214200"/>
            <a:ext cx="4428000" cy="6356880"/>
          </a:xfrm>
          <a:prstGeom prst="rect">
            <a:avLst/>
          </a:prstGeom>
          <a:ln w="9360">
            <a:noFill/>
          </a:ln>
        </p:spPr>
      </p:pic>
      <p:pic>
        <p:nvPicPr>
          <p:cNvPr id="129" name="Рисунок 6" descr="http://cs630726.vk.me/v630726842/3c557/vN-Wl49JOic.jpg"/>
          <p:cNvPicPr/>
          <p:nvPr/>
        </p:nvPicPr>
        <p:blipFill>
          <a:blip r:embed="rId2"/>
          <a:stretch/>
        </p:blipFill>
        <p:spPr>
          <a:xfrm>
            <a:off x="142920" y="142920"/>
            <a:ext cx="927720" cy="85608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33cc"/>
                </a:solidFill>
                <a:latin typeface="Calibri"/>
                <a:ea typeface="DejaVu Sans"/>
              </a:rPr>
              <a:t>ПО  СТРАНАМ  ШЕНГЕНСКОГО  СОГЛАШЕНИЯ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31" name="Содержимое 3" descr="https://pp.vk.me/c626326/v626326643/27da9/NC8BAY4BZyY.jpg"/>
          <p:cNvPicPr/>
          <p:nvPr/>
        </p:nvPicPr>
        <p:blipFill>
          <a:blip r:embed="rId1"/>
          <a:stretch/>
        </p:blipFill>
        <p:spPr>
          <a:xfrm>
            <a:off x="0" y="1500120"/>
            <a:ext cx="9142920" cy="5213880"/>
          </a:xfrm>
          <a:prstGeom prst="rect">
            <a:avLst/>
          </a:prstGeom>
          <a:ln w="9360">
            <a:noFill/>
          </a:ln>
        </p:spPr>
      </p:pic>
      <p:pic>
        <p:nvPicPr>
          <p:cNvPr id="132" name="Рисунок 4" descr="http://cs630726.vk.me/v630726842/3c557/vN-Wl49JOic.jpg"/>
          <p:cNvPicPr/>
          <p:nvPr/>
        </p:nvPicPr>
        <p:blipFill>
          <a:blip r:embed="rId2"/>
          <a:stretch/>
        </p:blipFill>
        <p:spPr>
          <a:xfrm>
            <a:off x="142920" y="142920"/>
            <a:ext cx="713160" cy="7131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0000"/>
                </a:solidFill>
                <a:latin typeface="Calibri"/>
                <a:ea typeface="DejaVu Sans"/>
              </a:rPr>
              <a:t>НИДЕРЛАНДЫ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34" name="Содержимое 3" descr="https://pp.vk.me/c636725/v636725643/59d/0WHtKXSBQzc.jpg"/>
          <p:cNvPicPr/>
          <p:nvPr/>
        </p:nvPicPr>
        <p:blipFill>
          <a:blip r:embed="rId1"/>
          <a:stretch/>
        </p:blipFill>
        <p:spPr>
          <a:xfrm>
            <a:off x="0" y="3286080"/>
            <a:ext cx="3570840" cy="3453480"/>
          </a:xfrm>
          <a:prstGeom prst="rect">
            <a:avLst/>
          </a:prstGeom>
          <a:ln w="9360">
            <a:noFill/>
          </a:ln>
        </p:spPr>
      </p:pic>
      <p:pic>
        <p:nvPicPr>
          <p:cNvPr id="135" name="Рисунок 6" descr="http://europedraughts.org/wp-content/uploads/2012/05/netherlands_flag.jpg"/>
          <p:cNvPicPr/>
          <p:nvPr/>
        </p:nvPicPr>
        <p:blipFill>
          <a:blip r:embed="rId2"/>
          <a:stretch/>
        </p:blipFill>
        <p:spPr>
          <a:xfrm>
            <a:off x="285840" y="285840"/>
            <a:ext cx="2437200" cy="2437200"/>
          </a:xfrm>
          <a:prstGeom prst="rect">
            <a:avLst/>
          </a:prstGeom>
          <a:ln w="9360">
            <a:noFill/>
          </a:ln>
        </p:spPr>
      </p:pic>
      <p:pic>
        <p:nvPicPr>
          <p:cNvPr id="136" name="Рисунок 10" descr="http://cdn-nus-1.pinme.ru/tumb/600/photo/27/c0/27c07457de2ddfab26d4e780f09f80a7.jpg"/>
          <p:cNvPicPr/>
          <p:nvPr/>
        </p:nvPicPr>
        <p:blipFill>
          <a:blip r:embed="rId3"/>
          <a:stretch/>
        </p:blipFill>
        <p:spPr>
          <a:xfrm>
            <a:off x="3286080" y="1214280"/>
            <a:ext cx="5713920" cy="2027880"/>
          </a:xfrm>
          <a:prstGeom prst="rect">
            <a:avLst/>
          </a:prstGeom>
          <a:ln w="9360">
            <a:noFill/>
          </a:ln>
        </p:spPr>
      </p:pic>
      <p:pic>
        <p:nvPicPr>
          <p:cNvPr id="137" name="Рисунок 12" descr="http://www.dpol4.ru/img/picture/Apr/17/ed07410d7a7487c92de4237642e83ef8/1.jpg"/>
          <p:cNvPicPr/>
          <p:nvPr/>
        </p:nvPicPr>
        <p:blipFill>
          <a:blip r:embed="rId4"/>
          <a:stretch/>
        </p:blipFill>
        <p:spPr>
          <a:xfrm>
            <a:off x="3643200" y="3286080"/>
            <a:ext cx="5367960" cy="34279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70c0"/>
                </a:solidFill>
                <a:latin typeface="Calibri"/>
                <a:ea typeface="DejaVu Sans"/>
              </a:rPr>
              <a:t>ИСЛАНДИЯ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39" name="Содержимое 3" descr="http://100dorog.ru/upload/images/articles/2014/6531521-20-Islandiya-strana.jpg"/>
          <p:cNvPicPr/>
          <p:nvPr/>
        </p:nvPicPr>
        <p:blipFill>
          <a:blip r:embed="rId1"/>
          <a:stretch/>
        </p:blipFill>
        <p:spPr>
          <a:xfrm>
            <a:off x="5143680" y="3500280"/>
            <a:ext cx="3659040" cy="3213720"/>
          </a:xfrm>
          <a:prstGeom prst="rect">
            <a:avLst/>
          </a:prstGeom>
          <a:ln w="9360">
            <a:noFill/>
          </a:ln>
        </p:spPr>
      </p:pic>
      <p:pic>
        <p:nvPicPr>
          <p:cNvPr id="140" name="Рисунок 4" descr="http://100dorog.ru/upload/images/articles/2014/6531521-22-Islandiya-strana.jpg"/>
          <p:cNvPicPr/>
          <p:nvPr/>
        </p:nvPicPr>
        <p:blipFill>
          <a:blip r:embed="rId2"/>
          <a:stretch/>
        </p:blipFill>
        <p:spPr>
          <a:xfrm>
            <a:off x="5143680" y="1214280"/>
            <a:ext cx="3642120" cy="2151720"/>
          </a:xfrm>
          <a:prstGeom prst="rect">
            <a:avLst/>
          </a:prstGeom>
          <a:ln w="9360">
            <a:noFill/>
          </a:ln>
        </p:spPr>
      </p:pic>
      <p:pic>
        <p:nvPicPr>
          <p:cNvPr id="141" name="Рисунок 5" descr="http://www.factroom.ru/wp-content/uploads/2015/11/1103-1250x774.jpg"/>
          <p:cNvPicPr/>
          <p:nvPr/>
        </p:nvPicPr>
        <p:blipFill>
          <a:blip r:embed="rId3"/>
          <a:stretch/>
        </p:blipFill>
        <p:spPr>
          <a:xfrm>
            <a:off x="142920" y="2214720"/>
            <a:ext cx="4785120" cy="3356640"/>
          </a:xfrm>
          <a:prstGeom prst="rect">
            <a:avLst/>
          </a:prstGeom>
          <a:ln w="9360">
            <a:noFill/>
          </a:ln>
        </p:spPr>
      </p:pic>
      <p:pic>
        <p:nvPicPr>
          <p:cNvPr id="142" name="Рисунок 6" descr="http://openviza.by/assets/images/island.jpg"/>
          <p:cNvPicPr/>
          <p:nvPr/>
        </p:nvPicPr>
        <p:blipFill>
          <a:blip r:embed="rId4"/>
          <a:stretch/>
        </p:blipFill>
        <p:spPr>
          <a:xfrm>
            <a:off x="142920" y="285840"/>
            <a:ext cx="1856160" cy="12848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77933c"/>
                </a:solidFill>
                <a:latin typeface="Calibri"/>
                <a:ea typeface="DejaVu Sans"/>
              </a:rPr>
              <a:t>ГРЕЦИЯ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44" name="Содержимое 10" descr="http://proxy11.media.online.ua/uol/r3-1d49059f3a/4e1fec9ea3b2b.jpg"/>
          <p:cNvPicPr/>
          <p:nvPr/>
        </p:nvPicPr>
        <p:blipFill>
          <a:blip r:embed="rId1"/>
          <a:stretch/>
        </p:blipFill>
        <p:spPr>
          <a:xfrm>
            <a:off x="214200" y="3286080"/>
            <a:ext cx="4570920" cy="3310560"/>
          </a:xfrm>
          <a:prstGeom prst="rect">
            <a:avLst/>
          </a:prstGeom>
          <a:ln w="9360">
            <a:noFill/>
          </a:ln>
        </p:spPr>
      </p:pic>
      <p:pic>
        <p:nvPicPr>
          <p:cNvPr id="145" name="Рисунок 4" descr="http://dic.academic.ru/pictures/wiki/files/71/Greece-geo-stub.png"/>
          <p:cNvPicPr/>
          <p:nvPr/>
        </p:nvPicPr>
        <p:blipFill>
          <a:blip r:embed="rId2"/>
          <a:stretch/>
        </p:blipFill>
        <p:spPr>
          <a:xfrm>
            <a:off x="214200" y="142920"/>
            <a:ext cx="2010240" cy="1951200"/>
          </a:xfrm>
          <a:prstGeom prst="rect">
            <a:avLst/>
          </a:prstGeom>
          <a:ln w="9360">
            <a:noFill/>
          </a:ln>
        </p:spPr>
      </p:pic>
      <p:pic>
        <p:nvPicPr>
          <p:cNvPr id="146" name="Рисунок 5" descr="http://gpt.proffi95.ru/upload/blogs/1a97cb23d0c7a9617f1fbe1af442f833.jpg"/>
          <p:cNvPicPr/>
          <p:nvPr/>
        </p:nvPicPr>
        <p:blipFill>
          <a:blip r:embed="rId3"/>
          <a:stretch/>
        </p:blipFill>
        <p:spPr>
          <a:xfrm>
            <a:off x="2714760" y="1143000"/>
            <a:ext cx="5666400" cy="2094480"/>
          </a:xfrm>
          <a:prstGeom prst="rect">
            <a:avLst/>
          </a:prstGeom>
          <a:ln w="9360">
            <a:noFill/>
          </a:ln>
        </p:spPr>
      </p:pic>
      <p:pic>
        <p:nvPicPr>
          <p:cNvPr id="147" name="Рисунок 7" descr="http://effektivnoe-pohudenie.com/images/posts/olivki_i_olivkovoe_maslo.jpg"/>
          <p:cNvPicPr/>
          <p:nvPr/>
        </p:nvPicPr>
        <p:blipFill>
          <a:blip r:embed="rId4"/>
          <a:stretch/>
        </p:blipFill>
        <p:spPr>
          <a:xfrm>
            <a:off x="5643720" y="3643200"/>
            <a:ext cx="3070800" cy="24516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</TotalTime>
  <Application>LibreOffice/6.3.4.2$Windows_X86_64 LibreOffice_project/60da17e045e08f1793c57c00ba83cdfce946d0aa</Application>
  <Words>107</Words>
  <Paragraphs>25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2016-09-05T14:09:19Z</dcterms:created>
  <dc:creator>рома</dc:creator>
  <dc:description/>
  <dc:language>ru-RU</dc:language>
  <cp:lastModifiedBy/>
  <dcterms:modified xsi:type="dcterms:W3CDTF">2020-12-02T22:13:51Z</dcterms:modified>
  <cp:revision>176</cp:revision>
  <dc:subject/>
  <dc:title>СТРАНОВЕДЧЕСКАЯ  ВИКТОРИНА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21</vt:i4>
  </property>
</Properties>
</file>