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F9AB-8D44-435E-AB77-5AF54708278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1FDD-E192-43F8-A17E-6E3E7D492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6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F9AB-8D44-435E-AB77-5AF54708278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1FDD-E192-43F8-A17E-6E3E7D492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4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F9AB-8D44-435E-AB77-5AF54708278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1FDD-E192-43F8-A17E-6E3E7D492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6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F9AB-8D44-435E-AB77-5AF54708278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1FDD-E192-43F8-A17E-6E3E7D492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89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F9AB-8D44-435E-AB77-5AF54708278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1FDD-E192-43F8-A17E-6E3E7D492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71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F9AB-8D44-435E-AB77-5AF54708278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1FDD-E192-43F8-A17E-6E3E7D492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74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F9AB-8D44-435E-AB77-5AF54708278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1FDD-E192-43F8-A17E-6E3E7D492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77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F9AB-8D44-435E-AB77-5AF54708278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1FDD-E192-43F8-A17E-6E3E7D492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882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F9AB-8D44-435E-AB77-5AF54708278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1FDD-E192-43F8-A17E-6E3E7D492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F9AB-8D44-435E-AB77-5AF54708278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1FDD-E192-43F8-A17E-6E3E7D492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91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F9AB-8D44-435E-AB77-5AF54708278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1FDD-E192-43F8-A17E-6E3E7D492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06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DF9AB-8D44-435E-AB77-5AF54708278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51FDD-E192-43F8-A17E-6E3E7D492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93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2406"/>
            <a:ext cx="9144002" cy="57015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Look at the </a:t>
            </a:r>
            <a:r>
              <a:rPr lang="en-AU" dirty="0"/>
              <a:t>p</a:t>
            </a:r>
            <a:r>
              <a:rPr lang="en-AU" dirty="0" smtClean="0"/>
              <a:t>ictures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0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 1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00808"/>
            <a:ext cx="9053034" cy="466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14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 2. </a:t>
            </a:r>
            <a:r>
              <a:rPr lang="ru-RU" dirty="0" err="1" smtClean="0"/>
              <a:t>Аудирование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Приложение  1 аудирование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9872" y="2276872"/>
            <a:ext cx="2465040" cy="2465040"/>
          </a:xfrm>
        </p:spPr>
      </p:pic>
    </p:spTree>
    <p:extLst>
      <p:ext uri="{BB962C8B-B14F-4D97-AF65-F5344CB8AC3E}">
        <p14:creationId xmlns:p14="http://schemas.microsoft.com/office/powerpoint/2010/main" val="332991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984776" cy="56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8465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</Words>
  <Application>Microsoft Office PowerPoint</Application>
  <PresentationFormat>Экран (4:3)</PresentationFormat>
  <Paragraphs>3</Paragraphs>
  <Slides>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Look at the pictures</vt:lpstr>
      <vt:lpstr>Приложение 1</vt:lpstr>
      <vt:lpstr>Приложение 2. Аудирование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</cp:revision>
  <dcterms:created xsi:type="dcterms:W3CDTF">2021-10-20T03:52:00Z</dcterms:created>
  <dcterms:modified xsi:type="dcterms:W3CDTF">2021-10-20T04:43:04Z</dcterms:modified>
</cp:coreProperties>
</file>