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>
      <p:cViewPr varScale="1">
        <p:scale>
          <a:sx n="79" d="100"/>
          <a:sy n="79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97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6200" y="2362200"/>
            <a:ext cx="51054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34290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2600" y="2849092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295400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464598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86721" y="3284984"/>
            <a:ext cx="5105400" cy="1066800"/>
          </a:xfrm>
        </p:spPr>
        <p:txBody>
          <a:bodyPr>
            <a:noAutofit/>
          </a:bodyPr>
          <a:lstStyle/>
          <a:p>
            <a:r>
              <a:rPr lang="ru-RU" sz="5400" dirty="0"/>
              <a:t>Родительское собрание 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«</a:t>
            </a:r>
            <a:r>
              <a:rPr lang="ru-RU" sz="5400" dirty="0"/>
              <a:t>Игры детей третьего года жизни»</a:t>
            </a:r>
          </a:p>
        </p:txBody>
      </p:sp>
      <p:pic>
        <p:nvPicPr>
          <p:cNvPr id="5" name="Picture 4" descr="E:\websites\free-power-point-templates\2012\logos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46586" y="6629400"/>
            <a:ext cx="470520" cy="16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688582"/>
          </a:xfrm>
        </p:spPr>
        <p:txBody>
          <a:bodyPr/>
          <a:lstStyle/>
          <a:p>
            <a:pPr algn="l"/>
            <a:r>
              <a:rPr lang="ru-RU" dirty="0" smtClean="0"/>
              <a:t>Ход собрания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908721"/>
            <a:ext cx="8229600" cy="5061078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/>
              <a:t>Вступительное </a:t>
            </a:r>
            <a:r>
              <a:rPr lang="ru-RU" b="1" dirty="0"/>
              <a:t>слово ведущего </a:t>
            </a:r>
            <a:endParaRPr lang="ru-RU" dirty="0"/>
          </a:p>
          <a:p>
            <a:pPr lvl="0"/>
            <a:r>
              <a:rPr lang="ru-RU" b="1" dirty="0"/>
              <a:t>Игра «</a:t>
            </a:r>
            <a:r>
              <a:rPr lang="ru-RU" b="1" dirty="0" err="1"/>
              <a:t>Здоровалки</a:t>
            </a:r>
            <a:r>
              <a:rPr lang="ru-RU" b="1" dirty="0"/>
              <a:t>»</a:t>
            </a:r>
            <a:endParaRPr lang="ru-RU" dirty="0"/>
          </a:p>
          <a:p>
            <a:pPr lvl="0"/>
            <a:r>
              <a:rPr lang="ru-RU" b="1" dirty="0"/>
              <a:t>Беседа «О возрастных нормах развития детей третьего года жизни».</a:t>
            </a:r>
            <a:endParaRPr lang="ru-RU" dirty="0"/>
          </a:p>
          <a:p>
            <a:pPr lvl="0"/>
            <a:r>
              <a:rPr lang="ru-RU" b="1" dirty="0"/>
              <a:t>Видео материал «Игры детей третьего года жизни» </a:t>
            </a:r>
            <a:endParaRPr lang="ru-RU" dirty="0"/>
          </a:p>
          <a:p>
            <a:pPr lvl="0"/>
            <a:r>
              <a:rPr lang="ru-RU" b="1" dirty="0"/>
              <a:t>Рефлексия «Полезный совет» и фотография на память.</a:t>
            </a:r>
            <a:endParaRPr lang="ru-RU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5936" y="836712"/>
            <a:ext cx="671078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Факторы, влияющие на адаптацию: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2464598"/>
            <a:ext cx="8681640" cy="427574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возраст </a:t>
            </a:r>
            <a:r>
              <a:rPr lang="ru-RU" b="1" dirty="0"/>
              <a:t>ребенка;</a:t>
            </a:r>
          </a:p>
          <a:p>
            <a:r>
              <a:rPr lang="ru-RU" b="1" dirty="0" smtClean="0"/>
              <a:t>состояние </a:t>
            </a:r>
            <a:r>
              <a:rPr lang="ru-RU" b="1" dirty="0"/>
              <a:t>здоровья;</a:t>
            </a:r>
          </a:p>
          <a:p>
            <a:r>
              <a:rPr lang="ru-RU" b="1" dirty="0" smtClean="0"/>
              <a:t>уровень </a:t>
            </a:r>
            <a:r>
              <a:rPr lang="ru-RU" b="1" dirty="0"/>
              <a:t>развития;</a:t>
            </a:r>
          </a:p>
          <a:p>
            <a:r>
              <a:rPr lang="ru-RU" b="1" dirty="0" smtClean="0"/>
              <a:t>характеристика </a:t>
            </a:r>
            <a:r>
              <a:rPr lang="ru-RU" b="1" dirty="0"/>
              <a:t>нервной системы;</a:t>
            </a:r>
          </a:p>
          <a:p>
            <a:r>
              <a:rPr lang="ru-RU" b="1" dirty="0" smtClean="0"/>
              <a:t>умение </a:t>
            </a:r>
            <a:r>
              <a:rPr lang="ru-RU" b="1" dirty="0"/>
              <a:t>общаться со взрослыми и </a:t>
            </a:r>
            <a:r>
              <a:rPr lang="ru-RU" b="1" dirty="0" smtClean="0"/>
              <a:t>сверстниками;</a:t>
            </a:r>
          </a:p>
          <a:p>
            <a:r>
              <a:rPr lang="ru-RU" b="1" dirty="0" err="1" smtClean="0"/>
              <a:t>сформированность</a:t>
            </a:r>
            <a:r>
              <a:rPr lang="ru-RU" b="1" dirty="0" smtClean="0"/>
              <a:t> </a:t>
            </a:r>
            <a:r>
              <a:rPr lang="ru-RU" b="1" dirty="0"/>
              <a:t>предметной и игровой деятельности;</a:t>
            </a:r>
          </a:p>
          <a:p>
            <a:r>
              <a:rPr lang="ru-RU" b="1" dirty="0" smtClean="0"/>
              <a:t>приближенность </a:t>
            </a:r>
            <a:r>
              <a:rPr lang="ru-RU" b="1" dirty="0"/>
              <a:t>домашнего режима к режиму детского сада.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43369" y="2924944"/>
            <a:ext cx="7430864" cy="1575048"/>
          </a:xfrm>
        </p:spPr>
        <p:txBody>
          <a:bodyPr>
            <a:normAutofit fontScale="90000"/>
          </a:bodyPr>
          <a:lstStyle/>
          <a:p>
            <a:r>
              <a:rPr lang="ru-RU" b="0" i="1" dirty="0" smtClean="0">
                <a:effectLst/>
              </a:rPr>
              <a:t>Воспитывать ребенка это непросто, но у вас обязательно все получится. </a:t>
            </a:r>
            <a:r>
              <a:rPr lang="ru-RU" b="0" i="1" smtClean="0">
                <a:effectLst/>
              </a:rPr>
              <a:t>Верьте в себя!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82731"/>
      </p:ext>
    </p:extLst>
  </p:cSld>
  <p:clrMapOvr>
    <a:masterClrMapping/>
  </p:clrMapOvr>
</p:sld>
</file>

<file path=ppt/theme/theme1.xml><?xml version="1.0" encoding="utf-8"?>
<a:theme xmlns:a="http://schemas.openxmlformats.org/drawingml/2006/main" name="20058-cub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3028-3d-cubes-powerpoint-template.potx" id="{31EC4B10-1AC8-4272-9787-5C7F5B142AAC}" vid="{C9938D3F-E61D-44C8-8929-DB1180B8F9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Кнопочки Бусинки</Template>
  <TotalTime>36</TotalTime>
  <Words>98</Words>
  <Application>Microsoft Office PowerPoint</Application>
  <PresentationFormat>Экран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20058-cubes</vt:lpstr>
      <vt:lpstr>Родительское собрание  «Игры детей третьего года жизни»</vt:lpstr>
      <vt:lpstr>Ход собрания</vt:lpstr>
      <vt:lpstr>Факторы, влияющие на адаптацию:</vt:lpstr>
      <vt:lpstr>Воспитывать ребенка это непросто, но у вас обязательно все получится. Верьте в себя!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 «Игры детей третьего года жизни»</dc:title>
  <dc:creator>RePack by Diakov</dc:creator>
  <cp:lastModifiedBy>дима</cp:lastModifiedBy>
  <cp:revision>4</cp:revision>
  <dcterms:created xsi:type="dcterms:W3CDTF">2024-10-09T08:58:08Z</dcterms:created>
  <dcterms:modified xsi:type="dcterms:W3CDTF">2024-10-10T05:44:18Z</dcterms:modified>
</cp:coreProperties>
</file>