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71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A5A"/>
    <a:srgbClr val="F4C80C"/>
    <a:srgbClr val="FFFF00"/>
    <a:srgbClr val="FF993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7DF-4711-45FE-9C3C-C025641614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C68-A55F-4B3F-A1CD-7C243B0A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7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7DF-4711-45FE-9C3C-C025641614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C68-A55F-4B3F-A1CD-7C243B0A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6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7DF-4711-45FE-9C3C-C025641614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C68-A55F-4B3F-A1CD-7C243B0A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08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7DF-4711-45FE-9C3C-C025641614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C68-A55F-4B3F-A1CD-7C243B0A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1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7DF-4711-45FE-9C3C-C025641614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C68-A55F-4B3F-A1CD-7C243B0A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6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7DF-4711-45FE-9C3C-C025641614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C68-A55F-4B3F-A1CD-7C243B0A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7DF-4711-45FE-9C3C-C025641614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C68-A55F-4B3F-A1CD-7C243B0A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5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7DF-4711-45FE-9C3C-C025641614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C68-A55F-4B3F-A1CD-7C243B0A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3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7DF-4711-45FE-9C3C-C025641614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C68-A55F-4B3F-A1CD-7C243B0A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7DF-4711-45FE-9C3C-C025641614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C68-A55F-4B3F-A1CD-7C243B0A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47DF-4711-45FE-9C3C-C025641614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A0C68-A55F-4B3F-A1CD-7C243B0A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2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47DF-4711-45FE-9C3C-C02564161432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A0C68-A55F-4B3F-A1CD-7C243B0AB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2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048F0-D7C6-49CF-B5C5-158BDE26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В гостях у сказки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6E2381-9369-4403-9196-A6551D72D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33" y="1305018"/>
            <a:ext cx="9507983" cy="5278344"/>
          </a:xfrm>
          <a:prstGeom prst="rect">
            <a:avLst/>
          </a:prstGeom>
        </p:spPr>
      </p:pic>
      <p:sp>
        <p:nvSpPr>
          <p:cNvPr id="16" name="Круг: прозрачная заливка 15">
            <a:extLst>
              <a:ext uri="{FF2B5EF4-FFF2-40B4-BE49-F238E27FC236}">
                <a16:creationId xmlns:a16="http://schemas.microsoft.com/office/drawing/2014/main" id="{77CD7305-0A1E-4C09-BC62-28B268E87C77}"/>
              </a:ext>
            </a:extLst>
          </p:cNvPr>
          <p:cNvSpPr/>
          <p:nvPr/>
        </p:nvSpPr>
        <p:spPr>
          <a:xfrm>
            <a:off x="1988598" y="274638"/>
            <a:ext cx="9001957" cy="1207933"/>
          </a:xfrm>
          <a:prstGeom prst="donut">
            <a:avLst/>
          </a:prstGeom>
          <a:solidFill>
            <a:srgbClr val="F8DA5A"/>
          </a:solidFill>
          <a:ln>
            <a:solidFill>
              <a:srgbClr val="F8DA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6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20ADB-79C5-4C2E-B658-ACBE706E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004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Блиц турнир </a:t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конкурс капитанов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1CF216-061D-4477-8C2F-EC6399543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51" y="1721784"/>
            <a:ext cx="8922059" cy="46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F3C8D-58F1-4A17-8AF7-70B436E3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Музыкальная пауза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80DBCB7-3DA2-4D7E-AD15-47528BABCD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109" y="1241848"/>
            <a:ext cx="9153547" cy="52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0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A80AA-E1A0-4FD0-A821-98F55EBA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Карта волшебной страны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54E0C6-BFA1-471B-A9E6-1D87C1D3A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52" y="1600200"/>
            <a:ext cx="6134469" cy="4525963"/>
          </a:xfrm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08B4FE22-7EFC-4BE4-833C-1C84BF2D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621" y="1600200"/>
            <a:ext cx="294888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7E4F88-B2C4-439C-926A-7F247EF6E8A8}"/>
              </a:ext>
            </a:extLst>
          </p:cNvPr>
          <p:cNvSpPr/>
          <p:nvPr/>
        </p:nvSpPr>
        <p:spPr>
          <a:xfrm>
            <a:off x="10386874" y="5921406"/>
            <a:ext cx="781235" cy="204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D08092AC-D824-4929-9B82-A396DE905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52" y="1752600"/>
            <a:ext cx="613446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9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E1CB7-D98E-4981-8002-DEB3226BC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8005"/>
            <a:ext cx="10972800" cy="1143000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  Сундук волшебника </a:t>
            </a:r>
            <a:r>
              <a:rPr lang="ru-RU" b="1" i="1" dirty="0" err="1">
                <a:solidFill>
                  <a:srgbClr val="C00000"/>
                </a:solidFill>
              </a:rPr>
              <a:t>Всёзнайкина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5F19B4F2-493D-4B77-B952-F28B0AD4EE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32" y="3292033"/>
            <a:ext cx="3486068" cy="348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CAA54572-2595-4B5D-8334-43D0907D5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26" y="1419133"/>
            <a:ext cx="801750" cy="92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1BD579-5622-4AD3-90B0-169B636FA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2375">
            <a:off x="6676009" y="4816857"/>
            <a:ext cx="1151940" cy="1143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4566C0-B431-4143-80BA-EE740D08C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5916">
            <a:off x="4945419" y="2077663"/>
            <a:ext cx="1284081" cy="1502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EC6B6E3-0D5D-4442-8D99-A5AD094A6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5871">
            <a:off x="2759961" y="3554008"/>
            <a:ext cx="913029" cy="8981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D370FC-A25B-4C82-86B3-4992A17963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29" y="2712640"/>
            <a:ext cx="1133437" cy="11587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E5A7BE0-7D54-44D8-A2D8-BD8429BFE0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69" y="4154436"/>
            <a:ext cx="1366381" cy="163457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8CFC02F-A842-4798-B150-69B3CF74BF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856" y="1586439"/>
            <a:ext cx="834605" cy="9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9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B54F1-0A02-4EE0-B475-A2DBBC8A5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Книга- источник знаний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A5DC125-F3C5-4774-96BD-DF8FF7050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28" y="2024108"/>
            <a:ext cx="3937059" cy="44433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57282C3-9FF7-425A-AC05-5D1AA8B9D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87" y="2746360"/>
            <a:ext cx="3728622" cy="372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3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7A474-C460-4583-A3E6-0EB7CDF8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До новых сказочных встреч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426B06D-243A-4C62-A884-F66AAB081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30" y="1198485"/>
            <a:ext cx="9046346" cy="53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33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8958D-DA78-46E8-9ABB-F16443BC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086" y="306087"/>
            <a:ext cx="9587885" cy="878611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Сказка открывается игра начинается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D31FE1C-CD60-4A30-A7B6-E92DFB7D8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58788"/>
            <a:ext cx="9525740" cy="5593125"/>
          </a:xfr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31789BE-7194-4EA2-93B2-8F05EA50B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580">
            <a:off x="9046433" y="3671513"/>
            <a:ext cx="1998550" cy="19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7509F-A16B-4ACA-91CE-D45A1F93C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5761"/>
            <a:ext cx="109728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Запомни фигуры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1E31E-C9E0-4320-97FE-CECE5E79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27" y="1240227"/>
            <a:ext cx="6027939" cy="528543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2BD53C9-41B5-47CE-90C7-4BE7AC0B29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66" y="1240227"/>
            <a:ext cx="2865705" cy="52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4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45AF551-4CE7-48F3-B4E4-FCE37E299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Запомни фигуры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22C4C-23E0-42B1-A49A-FBDC5C7BC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66" y="1240227"/>
            <a:ext cx="2865705" cy="528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F7E3DB-98D8-4E66-8A72-4C393379D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04" y="1346149"/>
            <a:ext cx="5814874" cy="507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6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A3050-21F5-41E4-91CB-997760E6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Золотой ключик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116BC7F-FC44-4526-9496-037EBFD050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539" y="1402102"/>
            <a:ext cx="5004047" cy="52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4913AE-156A-4123-9C79-A5DA4F278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13" y="1524170"/>
            <a:ext cx="3692372" cy="463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CF20609-DDFF-46DB-A18A-47CFC61DD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53" y="1362271"/>
            <a:ext cx="5004047" cy="522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A1179B-5B09-40E5-BE61-B18223219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155" y="1502925"/>
            <a:ext cx="3632808" cy="468441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EC96DD5-96FF-412A-96D4-2C8C6819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Золотой ключик</a:t>
            </a:r>
          </a:p>
        </p:txBody>
      </p:sp>
    </p:spTree>
    <p:extLst>
      <p:ext uri="{BB962C8B-B14F-4D97-AF65-F5344CB8AC3E}">
        <p14:creationId xmlns:p14="http://schemas.microsoft.com/office/powerpoint/2010/main" val="49998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8BCF6-8B77-46C8-AEB7-6A6179F2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Угадай на ощупь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A55B125-5455-4EAA-97B6-C29211BEE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27" y="1219552"/>
            <a:ext cx="4177422" cy="529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33196B0-CB9B-4B2C-ACD9-E412C41CA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46" y="1219552"/>
            <a:ext cx="4722181" cy="529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99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AF379-3CFF-4BFA-BBEE-588D66A9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Нарисуй сказку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3813137-56D1-4562-AC66-428B441A7E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92" y="1220051"/>
            <a:ext cx="4076395" cy="528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CDDA54-1C2C-4956-951E-1ADEDC4F2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996" y="2783876"/>
            <a:ext cx="1019317" cy="9621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8DCCCA-FCFD-4C29-B240-BCD6C4738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54" y="4719200"/>
            <a:ext cx="1209844" cy="5906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F185E9-F9BE-4467-AF54-B0566F0F7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98" y="2746785"/>
            <a:ext cx="752580" cy="9812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C11B9D-EA96-41EE-AA65-18D4FB635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487" y="1896448"/>
            <a:ext cx="924054" cy="6763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171CD12-C7DB-426B-801D-E53C2D5D97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98" y="3727997"/>
            <a:ext cx="924054" cy="10193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E166CD8-4BE0-4A43-8037-04C2BAACA9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76" y="2919341"/>
            <a:ext cx="638264" cy="93358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CE9C17E-44F7-449B-9BC7-EA1902BCF2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88" y="3957094"/>
            <a:ext cx="638264" cy="7621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C06BC6-3831-4CF5-925B-D1305EF4F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87" y="2048848"/>
            <a:ext cx="924054" cy="67636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14851D5-1EE9-46A7-B665-4A74DA845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84" y="3957094"/>
            <a:ext cx="638264" cy="7621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776FFD-4E30-4381-B19D-DB4295231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54" y="4871600"/>
            <a:ext cx="1209844" cy="5906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919F60-E9B4-4DBD-8B13-5B0D84950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87" y="4796524"/>
            <a:ext cx="1209844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72FCD-FA0A-4A68-9075-2A1ED046E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Волшебный парашют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6B1DBD18-F434-4573-B2C0-6C466EF5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23" y="1990818"/>
            <a:ext cx="4982711" cy="4525963"/>
          </a:xfrm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C470FBCF-0CEF-41AE-B200-545AFB09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64" y="2328170"/>
            <a:ext cx="4129859" cy="33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99589"/>
      </p:ext>
    </p:extLst>
  </p:cSld>
  <p:clrMapOvr>
    <a:masterClrMapping/>
  </p:clrMapOvr>
</p:sld>
</file>

<file path=ppt/theme/theme1.xml><?xml version="1.0" encoding="utf-8"?>
<a:theme xmlns:a="http://schemas.openxmlformats.org/drawingml/2006/main" name="skazki_03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skazki_03</Template>
  <TotalTime>270</TotalTime>
  <Words>44</Words>
  <Application>Microsoft Office PowerPoint</Application>
  <PresentationFormat>Широкоэкранный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skazki_03</vt:lpstr>
      <vt:lpstr>В гостях у сказки</vt:lpstr>
      <vt:lpstr>Сказка открывается игра начинается</vt:lpstr>
      <vt:lpstr>Запомни фигуры</vt:lpstr>
      <vt:lpstr>Запомни фигуры</vt:lpstr>
      <vt:lpstr>Золотой ключик</vt:lpstr>
      <vt:lpstr>Золотой ключик</vt:lpstr>
      <vt:lpstr>Угадай на ощупь</vt:lpstr>
      <vt:lpstr>Нарисуй сказку</vt:lpstr>
      <vt:lpstr>Волшебный парашют</vt:lpstr>
      <vt:lpstr>Блиц турнир  конкурс капитанов</vt:lpstr>
      <vt:lpstr>Музыкальная пауза</vt:lpstr>
      <vt:lpstr>Карта волшебной страны</vt:lpstr>
      <vt:lpstr>  Сундук волшебника Всёзнайкина </vt:lpstr>
      <vt:lpstr>Книга- источник знаний</vt:lpstr>
      <vt:lpstr>До новых сказочных встреч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</dc:title>
  <dc:creator>Александр Орлов</dc:creator>
  <cp:lastModifiedBy>Орлов Александр Александрович</cp:lastModifiedBy>
  <cp:revision>4</cp:revision>
  <dcterms:created xsi:type="dcterms:W3CDTF">2021-11-17T08:33:16Z</dcterms:created>
  <dcterms:modified xsi:type="dcterms:W3CDTF">2024-05-20T19:34:02Z</dcterms:modified>
</cp:coreProperties>
</file>