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74" r:id="rId4"/>
    <p:sldId id="275" r:id="rId5"/>
    <p:sldId id="277" r:id="rId6"/>
    <p:sldId id="257" r:id="rId7"/>
    <p:sldId id="278" r:id="rId8"/>
    <p:sldId id="258" r:id="rId9"/>
    <p:sldId id="273" r:id="rId10"/>
    <p:sldId id="266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E:\&#1045;&#1089;&#1077;&#1085;&#1080;&#1085;\&#1054;&#1083;&#1077;&#1075;%20&#1043;&#1072;&#1079;&#1084;&#1072;&#1085;&#1086;&#1074;%20-%20&#1054;&#1090;&#1075;&#1086;&#1074;&#1086;&#1088;&#1080;&#1083;&#1072;%20&#1088;&#1086;&#1097;&#1072;%20&#1079;&#1086;&#1083;&#1086;&#1090;&#1072;&#1103;%20(mp3ostrov.com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1T1gGSPvP64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3" name="Олег Газманов - Отговорила роща золота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20272" y="6381328"/>
            <a:ext cx="304800" cy="304800"/>
          </a:xfrm>
          <a:prstGeom prst="rect">
            <a:avLst/>
          </a:prstGeom>
        </p:spPr>
      </p:pic>
      <p:pic>
        <p:nvPicPr>
          <p:cNvPr id="2" name="Олег Газманов - Отговорила роща золотая (mp3ostrov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43269" y="61743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9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-eu-west-1.amazonaws.com/s3.thingpic.com/images/nX/8GuaVVQMBuhH4VxQEtuCJPe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3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23.userapi.com/9a36KLYZEKMTb-uVX22dWLzV6YsM2qgVsSjZqA/Jdj59q_Pt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744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.photosight.ru/img/4/9d7/697814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g0.liveinternet.ru/images/attach/c/7/125/93/125093200_0_58aea_d9a387b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do-rzn.ru/upload/iblock/190/1905f9ab494be532ee668461595422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nauka.club/wp-content/auploads/894689/stihotvorenie_s_es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nauka.club/wp-content/auploads/894689/stihotvorenie_s_es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nauka.club/wp-content/auploads/894689/stihotvorenie_s_es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pbs.twimg.com/media/DomWY2NXgAESriZ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ytimg.com/vi/yvYfg_zxjm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702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eonidovka.kulturammr.ru/media/k2/items/cache/475699d297afae315ef80231242635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Fd4EFLwGXvvdPOhJew-pz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76b/00023dd2-3ccdf35a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jsOZ1_UkAA_VgQ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204657" cy="70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o-rzn.ru/upload/iblock/190/1905f9ab494be532ee668461595422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f4d/001285dc-21e058a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Экран (4:3)</PresentationFormat>
  <Paragraphs>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14</cp:revision>
  <dcterms:created xsi:type="dcterms:W3CDTF">2020-10-14T19:53:08Z</dcterms:created>
  <dcterms:modified xsi:type="dcterms:W3CDTF">2020-10-20T12:41:48Z</dcterms:modified>
</cp:coreProperties>
</file>