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329" r:id="rId2"/>
    <p:sldId id="300" r:id="rId3"/>
    <p:sldId id="327" r:id="rId4"/>
    <p:sldId id="306" r:id="rId5"/>
    <p:sldId id="311" r:id="rId6"/>
    <p:sldId id="330" r:id="rId7"/>
    <p:sldId id="328" r:id="rId8"/>
    <p:sldId id="302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90099"/>
    <a:srgbClr val="0000FF"/>
    <a:srgbClr val="0000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2453" autoAdjust="0"/>
  </p:normalViewPr>
  <p:slideViewPr>
    <p:cSldViewPr>
      <p:cViewPr varScale="1">
        <p:scale>
          <a:sx n="101" d="100"/>
          <a:sy n="101" d="100"/>
        </p:scale>
        <p:origin x="196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83AAB-0C8F-40C7-B6D9-962E9AA8CC64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429FD354-2E4A-4B5D-9B96-512BF4E923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49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046D5-831E-4772-9732-9E32425B0F3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96CA6AC-A6DE-4A8A-A928-17CFFDD793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379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046D5-831E-4772-9732-9E32425B0F3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96CA6AC-A6DE-4A8A-A928-17CFFDD793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788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046D5-831E-4772-9732-9E32425B0F3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96CA6AC-A6DE-4A8A-A928-17CFFDD793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81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046D5-831E-4772-9732-9E32425B0F3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96CA6AC-A6DE-4A8A-A928-17CFFDD793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521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046D5-831E-4772-9732-9E32425B0F3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96CA6AC-A6DE-4A8A-A928-17CFFDD793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415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21DACE-6760-4519-BCBA-CDC6AC62703C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44FB3-8586-45B7-9134-F4AA492AF8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85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B82510-F910-4F72-BAD6-B4B368BD80A6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1DD6BE-D44E-4E54-ABF3-70627463A7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751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5CE57F-D4E9-4328-AFA9-11A182C22D9D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B0E1EE-5B8F-4389-8AC6-864FFA0366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78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20C07C-2547-4A4E-B348-6207F01F829F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E38DEABF-0C71-44FF-9BF6-E6F3A894FD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167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4B6BCF-5C86-4150-ABC5-ACCDD11C034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E52B186-76CF-49FA-96CE-2B78780290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930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504E89-5E4C-4101-9BCD-4F8DA0C47CA9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C604148-5AFA-46CF-ACB1-0027759CB3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206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9F881F-7EB3-437A-B93A-F1B5173BE553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AFD5D-6C96-4A95-A2D4-787A87756C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793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CEE588-FBE4-4514-87B1-BC322090A335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E92ACF-7DE6-4D24-857C-9EDCA4D17E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638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3383AB-8C17-419E-B3DC-97127F7AD403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79D73-CA4B-40E9-9DFC-5980781CEB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71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3B6984-3DAC-4C8E-903C-A0C0C3CD5299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37CBE1A5-8C01-42D4-A9A7-23994DDD2B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214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2046D5-831E-4772-9732-9E32425B0F3B}" type="datetimeFigureOut">
              <a:rPr lang="ru-RU" smtClean="0"/>
              <a:pPr>
                <a:defRPr/>
              </a:pPr>
              <a:t>25.04.2022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496CA6AC-A6DE-4A8A-A928-17CFFDD793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32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file:///C:/Users/viki/presentasii/gotovie/&#1045;&#1088;&#1077;&#1084;&#1077;&#1077;&#1074;&#1072;%20&#1045;.&#1070;/&#1073;23.wav" TargetMode="External"/><Relationship Id="rId7" Type="http://schemas.openxmlformats.org/officeDocument/2006/relationships/image" Target="../media/image5.png"/><Relationship Id="rId2" Type="http://schemas.openxmlformats.org/officeDocument/2006/relationships/audio" Target="file:///C:/Users/viki/presentasii/gotovie/&#1045;&#1088;&#1077;&#1084;&#1077;&#1077;&#1074;&#1072;%20&#1045;.&#1070;/&#1073;22.wav" TargetMode="External"/><Relationship Id="rId1" Type="http://schemas.openxmlformats.org/officeDocument/2006/relationships/audio" Target="file:///C:/Users/viki/presentasii/gotovie/&#1045;&#1088;&#1077;&#1084;&#1077;&#1077;&#1074;&#1072;%20&#1045;.&#1070;/&#1073;21.wav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2.gif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/Users/viki/presentasii/gotovie/&#1045;&#1088;&#1077;&#1084;&#1077;&#1077;&#1074;&#1072;%20&#1045;.&#1070;/&#1073;7.wav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481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3" y="260648"/>
            <a:ext cx="8065269" cy="65973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				</a:t>
            </a:r>
            <a:r>
              <a:rPr lang="ru-RU" sz="4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Речевая разминка</a:t>
            </a:r>
            <a:endParaRPr lang="ru-RU" sz="4000" b="1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Игра «Доскажи словечко»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200" dirty="0"/>
              <a:t>Са – </a:t>
            </a:r>
            <a:r>
              <a:rPr lang="ru-RU" sz="3200" dirty="0" err="1"/>
              <a:t>са</a:t>
            </a:r>
            <a:r>
              <a:rPr lang="ru-RU" sz="3200" dirty="0"/>
              <a:t> – </a:t>
            </a:r>
            <a:r>
              <a:rPr lang="ru-RU" sz="3200" dirty="0" err="1"/>
              <a:t>са</a:t>
            </a:r>
            <a:r>
              <a:rPr lang="ru-RU" sz="3200" dirty="0"/>
              <a:t> – в лесу бегает ___________ ;</a:t>
            </a:r>
          </a:p>
          <a:p>
            <a:pPr marL="0" indent="0">
              <a:buNone/>
            </a:pPr>
            <a:r>
              <a:rPr lang="ru-RU" sz="3200" dirty="0"/>
              <a:t>Со – со – со – у Вовы ____________ ;</a:t>
            </a:r>
          </a:p>
          <a:p>
            <a:pPr marL="0" indent="0">
              <a:buNone/>
            </a:pPr>
            <a:r>
              <a:rPr lang="ru-RU" sz="3200" dirty="0"/>
              <a:t>Ос – ос – ос – на поляне много ________ ;</a:t>
            </a:r>
          </a:p>
          <a:p>
            <a:pPr marL="0" indent="0">
              <a:buNone/>
            </a:pPr>
            <a:r>
              <a:rPr lang="ru-RU" sz="3200" dirty="0"/>
              <a:t>Су – су – су – было холодно в _____ ;</a:t>
            </a:r>
          </a:p>
          <a:p>
            <a:pPr marL="0" indent="0">
              <a:buNone/>
            </a:pPr>
            <a:r>
              <a:rPr lang="ru-RU" sz="3200" dirty="0" err="1"/>
              <a:t>Усь</a:t>
            </a:r>
            <a:r>
              <a:rPr lang="ru-RU" sz="3200" dirty="0"/>
              <a:t> – </a:t>
            </a:r>
            <a:r>
              <a:rPr lang="ru-RU" sz="3200" dirty="0" err="1"/>
              <a:t>усь</a:t>
            </a:r>
            <a:r>
              <a:rPr lang="ru-RU" sz="3200" dirty="0"/>
              <a:t> – </a:t>
            </a:r>
            <a:r>
              <a:rPr lang="ru-RU" sz="3200" dirty="0" err="1"/>
              <a:t>усь</a:t>
            </a:r>
            <a:r>
              <a:rPr lang="ru-RU" sz="3200" dirty="0"/>
              <a:t> – на лугу пасётся _____ .</a:t>
            </a:r>
          </a:p>
          <a:p>
            <a:pPr marL="0" indent="0">
              <a:buNone/>
            </a:pPr>
            <a:br>
              <a:rPr lang="ru-RU" sz="3600" dirty="0"/>
            </a:br>
            <a:endParaRPr lang="ru-RU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2" descr="D:\АНИМАШКИ.RU (G)\animashky\3D\веб-дизайн\линии\262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553200" y="3105151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" descr="D:\АНИМАШКИ.RU (G)\animashky\3D\веб-дизайн\линии\263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5088" y="5632450"/>
            <a:ext cx="3876676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D:\АНИМАШКИ.RU (G)\animashky\3D\веб-дизайн\линии\263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5686425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9EE1BD62-8AAF-0A56-7AF4-89B0411E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ru-RU" sz="36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Речевая разминка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760EED-0D2F-9D85-E7AD-673E5B9FA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7467600" cy="5387754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Раз в галошу села Лошадь</a:t>
            </a:r>
          </a:p>
          <a:p>
            <a:pPr marL="0" indent="0">
              <a:buNone/>
            </a:pPr>
            <a:r>
              <a:rPr lang="ru-RU" sz="3600" dirty="0"/>
              <a:t>И сказала: «Я – </a:t>
            </a:r>
            <a:r>
              <a:rPr lang="ru-RU" sz="3600" dirty="0" err="1"/>
              <a:t>Галошадь</a:t>
            </a:r>
            <a:r>
              <a:rPr lang="ru-RU" sz="3600" dirty="0"/>
              <a:t>,</a:t>
            </a:r>
          </a:p>
          <a:p>
            <a:pPr marL="0" indent="0">
              <a:buNone/>
            </a:pPr>
            <a:r>
              <a:rPr lang="ru-RU" sz="3600" dirty="0"/>
              <a:t>На</a:t>
            </a:r>
            <a:r>
              <a:rPr lang="ru-RU" sz="3600" b="1" dirty="0"/>
              <a:t> </a:t>
            </a:r>
            <a:r>
              <a:rPr lang="ru-RU" sz="3600" dirty="0"/>
              <a:t>гитаре, на гармошке</a:t>
            </a:r>
          </a:p>
          <a:p>
            <a:pPr marL="0" indent="0">
              <a:buNone/>
            </a:pPr>
            <a:r>
              <a:rPr lang="ru-RU" sz="3600" dirty="0"/>
              <a:t>Буду делать иго – </a:t>
            </a:r>
            <a:r>
              <a:rPr lang="ru-RU" sz="3600" dirty="0" err="1"/>
              <a:t>гошки</a:t>
            </a:r>
            <a:r>
              <a:rPr lang="ru-RU" sz="3600" dirty="0"/>
              <a:t>!»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457200" indent="-457200">
              <a:buAutoNum type="arabicPeriod"/>
            </a:pPr>
            <a:r>
              <a:rPr lang="ru-RU" dirty="0"/>
              <a:t>Что это за стихотворение?</a:t>
            </a:r>
          </a:p>
          <a:p>
            <a:pPr marL="457200" indent="-457200">
              <a:buAutoNum type="arabicPeriod"/>
            </a:pPr>
            <a:r>
              <a:rPr lang="ru-RU" dirty="0"/>
              <a:t>Как его нужно прочитать?</a:t>
            </a:r>
          </a:p>
          <a:p>
            <a:pPr marL="457200" indent="-457200">
              <a:buAutoNum type="arabicPeriod"/>
            </a:pPr>
            <a:r>
              <a:rPr lang="ru-RU" dirty="0"/>
              <a:t>Какой звук часто повторяется?</a:t>
            </a:r>
          </a:p>
          <a:p>
            <a:pPr marL="457200" indent="-457200">
              <a:buAutoNum type="arabicPeriod"/>
            </a:pPr>
            <a:r>
              <a:rPr lang="ru-RU" dirty="0"/>
              <a:t>Найди и назови рифмы.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A0EA8CF-0FF0-201F-B630-E5C0C5639D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366" y="4149080"/>
            <a:ext cx="2507434" cy="250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452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D:\АНИМАШКИ.RU (G)\animashky\3D\веб-дизайн\линии\2632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-1333500" y="2047876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500563" y="285750"/>
            <a:ext cx="421481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600" b="1">
                <a:solidFill>
                  <a:srgbClr val="FF0000"/>
                </a:solidFill>
                <a:latin typeface="Georgia" pitchFamily="18" charset="0"/>
              </a:rPr>
              <a:t>Елена Александровна</a:t>
            </a:r>
          </a:p>
          <a:p>
            <a:pPr algn="ctr"/>
            <a:r>
              <a:rPr lang="ru-RU" altLang="ru-RU" sz="3600" b="1">
                <a:solidFill>
                  <a:srgbClr val="FF0000"/>
                </a:solidFill>
                <a:latin typeface="Georgia" pitchFamily="18" charset="0"/>
              </a:rPr>
              <a:t> Благинина</a:t>
            </a:r>
            <a:r>
              <a:rPr lang="ru-RU" altLang="ru-RU" sz="3600">
                <a:latin typeface="Georgia" pitchFamily="18" charset="0"/>
              </a:rPr>
              <a:t> (1903-1989) - русский поэт, переводчик.</a:t>
            </a:r>
          </a:p>
        </p:txBody>
      </p:sp>
      <p:pic>
        <p:nvPicPr>
          <p:cNvPr id="7" name="б2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0" y="72866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б22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500063" y="7358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б23.wav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928688" y="7358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88" y="1486182"/>
            <a:ext cx="3756500" cy="51971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38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883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:\b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73622"/>
            <a:ext cx="244951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H:\100094542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15879" y="284163"/>
            <a:ext cx="209232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 descr="H:\5586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54549" y="2838179"/>
            <a:ext cx="2438400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6" descr="H:\212063_200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7694" y="837929"/>
            <a:ext cx="2817812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б7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0" y="72151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3" descr="D:\АНИМАШКИ.RU (G)\animashky\3D\веб-дизайн\линии\2632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66675" y="6132513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3" descr="D:\АНИМАШКИ.RU (G)\animashky\3D\веб-дизайн\линии\2632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48263" y="6132513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2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681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D666FF4-6A07-9F20-DB31-CE71CE681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7413" y="116632"/>
            <a:ext cx="6589199" cy="128089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4400" u="sng" dirty="0">
                <a:solidFill>
                  <a:srgbClr val="FF0000"/>
                </a:solidFill>
              </a:rPr>
              <a:t>Словарная работа.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492AE1-0E75-258F-ECF4-6F54CE19B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744" y="1600200"/>
            <a:ext cx="5976664" cy="4873752"/>
          </a:xfrm>
        </p:spPr>
        <p:txBody>
          <a:bodyPr/>
          <a:lstStyle/>
          <a:p>
            <a:pPr marL="0" indent="0">
              <a:buNone/>
            </a:pPr>
            <a:r>
              <a:rPr lang="ru-RU" sz="5400" dirty="0"/>
              <a:t>Волчок 									Крадётся </a:t>
            </a:r>
          </a:p>
          <a:p>
            <a:pPr marL="0" indent="0">
              <a:buNone/>
            </a:pPr>
            <a:endParaRPr lang="ru-RU" sz="5400" dirty="0"/>
          </a:p>
          <a:p>
            <a:pPr marL="0" indent="0">
              <a:buNone/>
            </a:pPr>
            <a:r>
              <a:rPr lang="ru-RU" sz="5400" dirty="0"/>
              <a:t>Метнулся 							     Скользнул</a:t>
            </a:r>
          </a:p>
        </p:txBody>
      </p:sp>
    </p:spTree>
    <p:extLst>
      <p:ext uri="{BB962C8B-B14F-4D97-AF65-F5344CB8AC3E}">
        <p14:creationId xmlns:p14="http://schemas.microsoft.com/office/powerpoint/2010/main" val="3975343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725" y="908720"/>
            <a:ext cx="7672388" cy="5612730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друга –ищи, а нашёл – береги.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sz="3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Сердце матери лучше солнца греет.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sz="3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имей сто рублей, а имей сто друзей.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ru-RU" sz="3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Дитя плачет, а у матери сердце болит.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sz="3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6627" name="Picture 2" descr="D:\АНИМАШКИ.RU (G)\animashky\3D\веб-дизайн\линии\262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7138" y="6237288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2" descr="D:\АНИМАШКИ.RU (G)\animashky\3D\веб-дизайн\линии\262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51562" y="4184651"/>
            <a:ext cx="3876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1420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>
                <a:solidFill>
                  <a:srgbClr val="FF0000"/>
                </a:solidFill>
              </a:rPr>
              <a:t>Домашнее задание</a:t>
            </a:r>
            <a:br>
              <a:rPr lang="ru-RU" u="sng" dirty="0">
                <a:solidFill>
                  <a:srgbClr val="FF0000"/>
                </a:solidFill>
              </a:rPr>
            </a:br>
            <a:br>
              <a:rPr lang="ru-RU" u="sng" dirty="0">
                <a:solidFill>
                  <a:srgbClr val="FF0000"/>
                </a:solidFill>
              </a:rPr>
            </a:br>
            <a:br>
              <a:rPr lang="ru-RU" u="sng" dirty="0">
                <a:solidFill>
                  <a:srgbClr val="FF0000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с. 119 читать 5 раз!!!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7624" y="3348038"/>
            <a:ext cx="6737175" cy="3125914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pPr marL="731520" lvl="2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r>
              <a:rPr lang="ru-RU" sz="9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Молодцы!</a:t>
            </a:r>
          </a:p>
        </p:txBody>
      </p:sp>
      <p:pic>
        <p:nvPicPr>
          <p:cNvPr id="37890" name="Рисунок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490788"/>
            <a:ext cx="1076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Рисунок 1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5445125"/>
            <a:ext cx="1076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Рисунок 1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5859463"/>
            <a:ext cx="1076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Рисунок 1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2644775"/>
            <a:ext cx="1076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Рисунок 2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1916113"/>
            <a:ext cx="1076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{B6432902-1BC1-A24D-8008-923B1FA87540}tf10001069</Template>
  <TotalTime>6969102</TotalTime>
  <Words>201</Words>
  <Application>Microsoft Macintosh PowerPoint</Application>
  <PresentationFormat>Экран (4:3)</PresentationFormat>
  <Paragraphs>39</Paragraphs>
  <Slides>9</Slides>
  <Notes>0</Notes>
  <HiddenSlides>0</HiddenSlides>
  <MMClips>4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Century Gothic</vt:lpstr>
      <vt:lpstr>Georgia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Речевая разминка</vt:lpstr>
      <vt:lpstr>Презентация PowerPoint</vt:lpstr>
      <vt:lpstr>Презентация PowerPoint</vt:lpstr>
      <vt:lpstr>Презентация PowerPoint</vt:lpstr>
      <vt:lpstr> Словарная работа. </vt:lpstr>
      <vt:lpstr>Пословицы</vt:lpstr>
      <vt:lpstr>Домашнее задание   с. 119 читать 5 раз!!!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Анна Байталюк</cp:lastModifiedBy>
  <cp:revision>69</cp:revision>
  <dcterms:created xsi:type="dcterms:W3CDTF">2015-03-26T12:49:49Z</dcterms:created>
  <dcterms:modified xsi:type="dcterms:W3CDTF">2022-04-25T05:51:01Z</dcterms:modified>
</cp:coreProperties>
</file>