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51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EEBED-D4BC-4210-8B20-EA9F76D7189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8CF57-D9D5-4C6C-AA3F-F8DB898C9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Пластинография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CF57-D9D5-4C6C-AA3F-F8DB898C94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0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7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51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72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5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7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5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0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8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7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8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0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9FF-16E7-47CD-9D4F-CD6F9A2C963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8CC19E-B165-4A0A-8AED-13B2953D1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7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114F8-683E-B0DA-D0EC-94F0B4D3B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Нетрадиционн</a:t>
            </a:r>
            <a:r>
              <a:rPr lang="ru-RU" smtClean="0">
                <a:solidFill>
                  <a:srgbClr val="FF0000"/>
                </a:solidFill>
              </a:rPr>
              <a:t>ые</a:t>
            </a:r>
            <a:r>
              <a:rPr lang="ru-RU" smtClean="0">
                <a:solidFill>
                  <a:srgbClr val="FF0000"/>
                </a:solidFill>
              </a:rPr>
              <a:t> техники </a:t>
            </a:r>
            <a:r>
              <a:rPr lang="ru-RU" dirty="0">
                <a:solidFill>
                  <a:srgbClr val="FF0000"/>
                </a:solidFill>
              </a:rPr>
              <a:t>рисования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38BC19-5A1D-35D0-5260-C35418F03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81331"/>
            <a:ext cx="7766936" cy="1334277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Группа сказка</a:t>
            </a:r>
          </a:p>
        </p:txBody>
      </p:sp>
    </p:spTree>
    <p:extLst>
      <p:ext uri="{BB962C8B-B14F-4D97-AF65-F5344CB8AC3E}">
        <p14:creationId xmlns:p14="http://schemas.microsoft.com/office/powerpoint/2010/main" val="381150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07F2C-3D58-8C3C-BAA7-F3A3A594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нетрадиционной техники рисования позволяет раскрыть творческий потенциал ребенка, постоянно повышает интерес к художественной деятельности, развивает психические процессы. Позволяет детям чувствовать себя раскованнее, смелее, непосредственнее, развивает воображение, дает полную свободу для самовыражения.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3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BF1B0-A711-2674-D03A-72936EBB4C9F}"/>
              </a:ext>
            </a:extLst>
          </p:cNvPr>
          <p:cNvSpPr txBox="1"/>
          <p:nvPr/>
        </p:nvSpPr>
        <p:spPr>
          <a:xfrm>
            <a:off x="2360645" y="186269"/>
            <a:ext cx="649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Применение нетрадиционных техник в</a:t>
            </a:r>
          </a:p>
          <a:p>
            <a:pPr algn="ctr"/>
            <a:r>
              <a:rPr lang="ru-RU" sz="2000" b="1" dirty="0" err="1"/>
              <a:t>изодеятельности</a:t>
            </a:r>
            <a:endParaRPr lang="ru-RU" sz="2000" b="1" dirty="0"/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-способствует обогащению знаний и представлений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предметах и их использовании, материалах, их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свойствах, способах применения;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-стимулирует положительную мотивацию у ребенка,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радостное настроение, снимает страх перед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рисования;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-дает возможность экспериментировать;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тактильную чувствительность,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цветоразличие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-способствует развитию зрительно-моторной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утомляет дошкольников, повышает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нестандартность мышления,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раскрепощенность, индивидуальность.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47418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E374C5-A88C-E0CB-132D-FA55B0372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251" y="2988321"/>
            <a:ext cx="3885166" cy="29138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DC7494-E420-E789-EB78-4BBF19E15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0873" y="3040028"/>
            <a:ext cx="3747280" cy="281046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9B2BC18-CA6D-22FD-960C-F8A03A91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7" y="401216"/>
            <a:ext cx="8674235" cy="186020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7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en-US" sz="2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27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декоративно-прикладного искусства. Представляет собой создания лепных картин с изображением более или менее выпуклых, </a:t>
            </a:r>
            <a:r>
              <a:rPr lang="ru-RU" sz="27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полуобъёмных</a:t>
            </a:r>
            <a:r>
              <a:rPr lang="ru-RU" sz="27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на горизонтальной поверхности.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CD17096-66DA-FF98-97FA-980D2588E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599767" y="780168"/>
            <a:ext cx="8524568" cy="9490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E5D68B-21ED-A294-5A37-0B6241736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40" y="2571618"/>
            <a:ext cx="3302487" cy="24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3D46FD-E8ED-E602-6D92-3DCF77CB4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03" y="3256939"/>
            <a:ext cx="4232787" cy="2969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0605F2-FB22-FF0D-9796-040334E24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9" y="4677700"/>
            <a:ext cx="2517058" cy="18877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FB72BC-E296-65B3-25C2-56632D075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960807" y="3071150"/>
            <a:ext cx="4104968" cy="30787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B27032-D4D9-83EA-CB74-3E0C2DE32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98" y="2647950"/>
            <a:ext cx="2476500" cy="15621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384DEF52-58BA-CA47-4257-90AC9F94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289684" cy="1887793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Пена для бритья создает неповторимую базу для рисования. Она позволяет растягивать и закручивать  капли краски и в причудливые завитушки и зигзаги.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9B50B5A-AFF7-2597-851F-B06D2600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299" y="744737"/>
            <a:ext cx="7898578" cy="41546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Рисование пеной</a:t>
            </a:r>
          </a:p>
        </p:txBody>
      </p:sp>
    </p:spTree>
    <p:extLst>
      <p:ext uri="{BB962C8B-B14F-4D97-AF65-F5344CB8AC3E}">
        <p14:creationId xmlns:p14="http://schemas.microsoft.com/office/powerpoint/2010/main" val="276641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569E2-B9AA-8896-55BB-C1756A70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626" y="3814916"/>
            <a:ext cx="2408903" cy="23613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8D5E29-FB27-59B0-471E-A009F7B46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34375"/>
            <a:ext cx="8596668" cy="157096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заключается в разбрызгивании капель с помощью зубной щетки.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B08B41-7BFD-FEC5-BA97-228CD5D20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85" y="1936955"/>
            <a:ext cx="3322074" cy="4429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EDB615-FFDD-6A10-7AA9-22D1D63F2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1" y="2104104"/>
            <a:ext cx="3322075" cy="44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CCBB8-FE0F-D479-5DFE-3E3DF8ED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– это техника рисования с помощью уникального отпечатка.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Отпечаток получается только один и создать две абсолютно одинаковых работы невозможно. Ею прекрасно овладевают даже малыши, не имеющие никакой подготовки. Метод развивает воображение и фантазию. Работы, созданные в данной технике симметричные или имеют в основе зеркальный эффект.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930CFB-F407-CCBA-4F67-934AFDDC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35" y="2515828"/>
            <a:ext cx="3199171" cy="42655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602FB6-B7C9-63D5-C4C3-E3D500611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2" y="2439219"/>
            <a:ext cx="3314085" cy="44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DA4CB-E9CF-AF48-22D3-3EBD161F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«отпечатками листьев». Отпечатки листьев на бумаге, позволяют получить интересную фактуру изображения с помощью красок (гуашь). Данная техника развивает мелкую моторику, тактильные ощущения, воспитывает чувство прекрасного.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1DEEFD-6061-CF53-7327-B2F6ADAE9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9" y="2553294"/>
            <a:ext cx="3088421" cy="4117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780617-C8BB-50C2-B63A-BDAC1F7EB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20" y="2553294"/>
            <a:ext cx="3088421" cy="41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95F98-3F46-B218-B74A-0DE768CE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рисования нитями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F4F746-F2BF-1A39-444A-E62A6913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657" y="2615904"/>
            <a:ext cx="4443135" cy="35297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C4128C-B798-80BB-B787-73835E74B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7296" y="2775370"/>
            <a:ext cx="4281129" cy="32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2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29F688-9EC6-036C-53C7-2702A1B7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крупой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DA329B-3248-F8A2-F9A1-19F975B90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698" y="2347439"/>
            <a:ext cx="4294239" cy="32206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93FC26-242F-2775-84DB-1BC142E65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7123" y="2307581"/>
            <a:ext cx="4400529" cy="33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23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219</Words>
  <Application>Microsoft Office PowerPoint</Application>
  <PresentationFormat>Произвольный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Нетрадиционные техники рисования</vt:lpstr>
      <vt:lpstr>Презентация PowerPoint</vt:lpstr>
      <vt:lpstr>  Пластилинография - новый вид декоративно-прикладного искусства. Представляет собой создания лепных картин с изображением более или менее выпуклых, полуобъёмных объектов на горизонтальной поверхности.</vt:lpstr>
      <vt:lpstr>Пена для бритья создает неповторимую базу для рисования. Она позволяет растягивать и закручивать  капли краски и в причудливые завитушки и зигзаги.</vt:lpstr>
      <vt:lpstr>Презентация PowerPoint</vt:lpstr>
      <vt:lpstr>Монотипия – это техника рисования с помощью уникального отпечатка. Отпечаток получается только один и создать две абсолютно одинаковых работы невозможно. Ею прекрасно овладевают даже малыши, не имеющие никакой подготовки. Метод развивает воображение и фантазию. Работы, созданные в данной технике симметричные или имеют в основе зеркальный эффект.</vt:lpstr>
      <vt:lpstr>Техника рисования «отпечатками листьев». Отпечатки листьев на бумаге, позволяют получить интересную фактуру изображения с помощью красок (гуашь). Данная техника развивает мелкую моторику, тактильные ощущения, воспитывает чувство прекрасного.</vt:lpstr>
      <vt:lpstr>«Ниткография» рисования нитями.</vt:lpstr>
      <vt:lpstr>Рисование крупой</vt:lpstr>
      <vt:lpstr>ЗАКЛЮЧЕНИЕ: освоение нетрадиционной техники рисования позволяет раскрыть творческий потенциал ребенка, постоянно повышает интерес к художественной деятельности, развивает психические процессы. Позволяет детям чувствовать себя раскованнее, смелее, непосредственнее, развивает воображение, дает полную свободу для самовыражения.        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Татьяна Белова</dc:creator>
  <cp:lastModifiedBy>Надежда</cp:lastModifiedBy>
  <cp:revision>9</cp:revision>
  <dcterms:created xsi:type="dcterms:W3CDTF">2023-10-17T09:59:21Z</dcterms:created>
  <dcterms:modified xsi:type="dcterms:W3CDTF">2024-04-26T13:42:56Z</dcterms:modified>
</cp:coreProperties>
</file>