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82" r:id="rId3"/>
    <p:sldId id="313" r:id="rId4"/>
    <p:sldId id="299" r:id="rId5"/>
    <p:sldId id="298" r:id="rId6"/>
    <p:sldId id="285" r:id="rId7"/>
    <p:sldId id="292" r:id="rId8"/>
    <p:sldId id="317" r:id="rId9"/>
    <p:sldId id="324" r:id="rId10"/>
    <p:sldId id="318" r:id="rId11"/>
    <p:sldId id="294" r:id="rId12"/>
    <p:sldId id="311" r:id="rId13"/>
    <p:sldId id="306" r:id="rId14"/>
    <p:sldId id="305" r:id="rId15"/>
    <p:sldId id="300" r:id="rId16"/>
    <p:sldId id="320" r:id="rId17"/>
    <p:sldId id="314" r:id="rId18"/>
    <p:sldId id="290" r:id="rId19"/>
    <p:sldId id="304" r:id="rId20"/>
    <p:sldId id="327" r:id="rId21"/>
    <p:sldId id="307" r:id="rId22"/>
    <p:sldId id="319" r:id="rId23"/>
    <p:sldId id="308" r:id="rId24"/>
    <p:sldId id="289" r:id="rId25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CC99"/>
    <a:srgbClr val="FFCC66"/>
    <a:srgbClr val="FFCC00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66" y="-23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67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89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42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9BCB7-AA70-416A-A6C8-7CB8D5E78C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50D1B-D2FC-4EC5-BA18-59ECB210B1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141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11D8D-C331-4BB4-973E-A7A46A06E8F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B5E10-F945-4170-BC80-D5034B8B77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268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6A8AB-0B50-4472-9A38-1CB890A978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9DC65-99C6-4694-B40D-220DED5BF8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046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6F037-49AF-4884-AA7A-AC0B4B47FB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E86FE-3B51-4833-9133-0F1445B9B1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461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8F3C0-E7FB-4ED1-9A04-E3136FF800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63F4F-9526-4CA1-8C36-792641EE41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547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879FE-DD99-4512-8061-02204921684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CCAA5-DC76-4B90-8E01-04FB2F005E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52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AFE80-F733-46F8-8B54-4ECA505A40A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EA513-ACD5-4CDD-9AE7-0CFC702C48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574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0C7D8-6665-4146-A82D-B61EB320C7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47A16-8FEA-4C7C-B06B-033BFDF879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8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67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37D0E-F38F-422B-813C-E7DC1FA1AD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F1AF6-3414-4773-8D0A-6DE940EF79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625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B704E-87C3-4041-990D-F192A9F06B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E08F4-0696-41BB-94BB-23521F2EC4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80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AB7C4-FA42-4D1F-920B-8B58FFF38A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9DE71-94AB-4B69-A65B-B408324C0D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43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86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27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7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8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76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10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07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43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4C6038-819B-4F23-A423-A2D540F180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75EE87-C743-40BE-A88D-590A2D8B0F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83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"/>
            <a:ext cx="9144000" cy="68222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94658" y="1714488"/>
            <a:ext cx="41258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«</a:t>
            </a:r>
            <a:r>
              <a:rPr lang="ru-RU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Звуки </a:t>
            </a:r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[к], [к'].</a:t>
            </a:r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Буква К, </a:t>
            </a:r>
            <a:r>
              <a:rPr lang="ru-RU" sz="5400" b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к</a:t>
            </a:r>
            <a: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» </a:t>
            </a:r>
            <a:endParaRPr lang="ru-RU" sz="5400" b="1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14876" y="4357694"/>
            <a:ext cx="410559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Кузьминых Е. А.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учитель начальных классов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МОБУ СОШ №5 ЛГО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r"/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94" y="1916832"/>
            <a:ext cx="453778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52404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57364"/>
            <a:ext cx="8229600" cy="3500462"/>
          </a:xfrm>
        </p:spPr>
        <p:txBody>
          <a:bodyPr>
            <a:normAutofit/>
          </a:bodyPr>
          <a:lstStyle/>
          <a:p>
            <a:pPr algn="l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42918"/>
            <a:ext cx="8229600" cy="41434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accent6"/>
                </a:solidFill>
              </a:rPr>
              <a:t>    </a:t>
            </a:r>
            <a:endParaRPr lang="ru-RU" sz="4400" b="1" dirty="0" smtClean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940815"/>
            <a:ext cx="259228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</a:t>
            </a:r>
            <a:r>
              <a:rPr lang="ru-RU" sz="110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11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</a:t>
            </a:r>
            <a:endParaRPr lang="ru-RU" sz="11000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1714" y="3284984"/>
            <a:ext cx="5632056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огласный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defRPr/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Глухой</a:t>
            </a:r>
          </a:p>
          <a:p>
            <a:pPr algn="ctr">
              <a:defRPr/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Твёрдый / мягкий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10592" y="801934"/>
            <a:ext cx="958403" cy="92371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8" descr="C:\Users\Helen\Desktop\схемы\схемы\2011-09-08_1937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22351" y="1988840"/>
            <a:ext cx="1628775" cy="819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9" descr="C:\Users\Helen\Desktop\схемы\схемы\2011-09-08_19373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76256" y="1979315"/>
            <a:ext cx="1628775" cy="828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457538" y="801933"/>
            <a:ext cx="958403" cy="92371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699D9298-0722-4741-9061-1D780D4D0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6158"/>
            <a:ext cx="7848872" cy="62056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4E9739DC-E865-4FE6-A3AD-3217CF4077EB}"/>
              </a:ext>
            </a:extLst>
          </p:cNvPr>
          <p:cNvSpPr/>
          <p:nvPr/>
        </p:nvSpPr>
        <p:spPr>
          <a:xfrm>
            <a:off x="1619672" y="1988840"/>
            <a:ext cx="576064" cy="576064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8C341825-78CC-4EBA-8C93-7DFCA1B40EBA}"/>
              </a:ext>
            </a:extLst>
          </p:cNvPr>
          <p:cNvSpPr/>
          <p:nvPr/>
        </p:nvSpPr>
        <p:spPr>
          <a:xfrm>
            <a:off x="2339752" y="1990446"/>
            <a:ext cx="576064" cy="576064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080E8597-46F3-45E5-8E69-515E7AFB81BD}"/>
              </a:ext>
            </a:extLst>
          </p:cNvPr>
          <p:cNvSpPr/>
          <p:nvPr/>
        </p:nvSpPr>
        <p:spPr>
          <a:xfrm>
            <a:off x="4355976" y="2708920"/>
            <a:ext cx="576064" cy="576064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26DE255B-9919-45B6-91A3-F2569FD28B07}"/>
              </a:ext>
            </a:extLst>
          </p:cNvPr>
          <p:cNvSpPr/>
          <p:nvPr/>
        </p:nvSpPr>
        <p:spPr>
          <a:xfrm>
            <a:off x="4337998" y="1988840"/>
            <a:ext cx="576064" cy="576064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Ы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BA2E0DCA-A3C3-4837-8E28-15713B708874}"/>
              </a:ext>
            </a:extLst>
          </p:cNvPr>
          <p:cNvSpPr/>
          <p:nvPr/>
        </p:nvSpPr>
        <p:spPr>
          <a:xfrm>
            <a:off x="3050843" y="1974737"/>
            <a:ext cx="576064" cy="576064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У</a:t>
            </a:r>
          </a:p>
        </p:txBody>
      </p:sp>
      <p:sp>
        <p:nvSpPr>
          <p:cNvPr id="12" name="Прямоугольник: скругленные углы 10">
            <a:extLst>
              <a:ext uri="{FF2B5EF4-FFF2-40B4-BE49-F238E27FC236}">
                <a16:creationId xmlns="" xmlns:a16="http://schemas.microsoft.com/office/drawing/2014/main" id="{BA2E0DCA-A3C3-4837-8E28-15713B708874}"/>
              </a:ext>
            </a:extLst>
          </p:cNvPr>
          <p:cNvSpPr/>
          <p:nvPr/>
        </p:nvSpPr>
        <p:spPr>
          <a:xfrm>
            <a:off x="1619672" y="5805264"/>
            <a:ext cx="576064" cy="57606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н</a:t>
            </a:r>
          </a:p>
        </p:txBody>
      </p:sp>
      <p:sp>
        <p:nvSpPr>
          <p:cNvPr id="13" name="Прямоугольник: скругленные углы 10">
            <a:extLst>
              <a:ext uri="{FF2B5EF4-FFF2-40B4-BE49-F238E27FC236}">
                <a16:creationId xmlns="" xmlns:a16="http://schemas.microsoft.com/office/drawing/2014/main" id="{BA2E0DCA-A3C3-4837-8E28-15713B708874}"/>
              </a:ext>
            </a:extLst>
          </p:cNvPr>
          <p:cNvSpPr/>
          <p:nvPr/>
        </p:nvSpPr>
        <p:spPr>
          <a:xfrm>
            <a:off x="1619672" y="4653136"/>
            <a:ext cx="576064" cy="57606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</a:t>
            </a:r>
          </a:p>
        </p:txBody>
      </p:sp>
      <p:sp>
        <p:nvSpPr>
          <p:cNvPr id="14" name="Прямоугольник: скругленные углы 10">
            <a:extLst>
              <a:ext uri="{FF2B5EF4-FFF2-40B4-BE49-F238E27FC236}">
                <a16:creationId xmlns="" xmlns:a16="http://schemas.microsoft.com/office/drawing/2014/main" id="{BA2E0DCA-A3C3-4837-8E28-15713B708874}"/>
              </a:ext>
            </a:extLst>
          </p:cNvPr>
          <p:cNvSpPr/>
          <p:nvPr/>
        </p:nvSpPr>
        <p:spPr>
          <a:xfrm>
            <a:off x="2348136" y="4653136"/>
            <a:ext cx="576064" cy="57606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к</a:t>
            </a:r>
          </a:p>
        </p:txBody>
      </p:sp>
    </p:spTree>
    <p:extLst>
      <p:ext uri="{BB962C8B-B14F-4D97-AF65-F5344CB8AC3E}">
        <p14:creationId xmlns:p14="http://schemas.microsoft.com/office/powerpoint/2010/main" val="247349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9600" b="1" dirty="0" smtClean="0">
                <a:ln w="28575" cmpd="sng">
                  <a:solidFill>
                    <a:srgbClr val="0070C0"/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9600" b="1" dirty="0" smtClean="0">
                <a:ln w="28575" cmpd="sng">
                  <a:solidFill>
                    <a:srgbClr val="0070C0"/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9600" b="1" dirty="0" smtClean="0">
                <a:ln w="28575" cmpd="sng">
                  <a:solidFill>
                    <a:srgbClr val="0070C0"/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</a:t>
            </a:r>
            <a:endParaRPr lang="ru-RU" dirty="0">
              <a:solidFill>
                <a:srgbClr val="FFCC99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07639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63888" y="1988840"/>
            <a:ext cx="1872208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47664" y="1268760"/>
            <a:ext cx="1008112" cy="1417385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47664" y="3356991"/>
            <a:ext cx="1008112" cy="1417385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44208" y="1280277"/>
            <a:ext cx="1008112" cy="1417385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94626" y="3373445"/>
            <a:ext cx="1008112" cy="1417385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95936" y="4509120"/>
            <a:ext cx="1008112" cy="1417385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2757905" y="1941042"/>
            <a:ext cx="725016" cy="756620"/>
          </a:xfrm>
          <a:prstGeom prst="straightConnector1">
            <a:avLst/>
          </a:prstGeom>
          <a:ln w="57150"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5596769" y="1977452"/>
            <a:ext cx="787152" cy="756620"/>
          </a:xfrm>
          <a:prstGeom prst="straightConnector1">
            <a:avLst/>
          </a:prstGeom>
          <a:ln w="57150"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596769" y="3482738"/>
            <a:ext cx="725016" cy="756620"/>
          </a:xfrm>
          <a:prstGeom prst="straightConnector1">
            <a:avLst/>
          </a:prstGeom>
          <a:ln w="57150"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695769" y="3482738"/>
            <a:ext cx="787152" cy="756620"/>
          </a:xfrm>
          <a:prstGeom prst="straightConnector1">
            <a:avLst/>
          </a:prstGeom>
          <a:ln w="57150"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499992" y="3784299"/>
            <a:ext cx="0" cy="810358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607618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Helen\Desktop\схемы\2011-09-08_1937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04546" y="1468247"/>
            <a:ext cx="2928937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6239" y="3357562"/>
            <a:ext cx="13857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</a:t>
            </a:r>
            <a:r>
              <a:rPr lang="ru-RU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</a:t>
            </a:r>
            <a:endParaRPr lang="ru-RU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03588" y="3348793"/>
            <a:ext cx="1479893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</a:t>
            </a:r>
            <a:r>
              <a:rPr lang="ru-RU" sz="9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</a:t>
            </a:r>
            <a:endParaRPr lang="ru-RU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27956" y="3357562"/>
            <a:ext cx="143481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</a:t>
            </a:r>
            <a:r>
              <a:rPr lang="ru-RU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</a:t>
            </a:r>
            <a:endParaRPr lang="ru-RU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7860" y="3363308"/>
            <a:ext cx="13773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</a:t>
            </a:r>
            <a:r>
              <a:rPr lang="ru-RU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</a:t>
            </a:r>
            <a:endParaRPr lang="ru-RU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60052" y="3357562"/>
            <a:ext cx="167065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</a:t>
            </a:r>
            <a:r>
              <a:rPr lang="ru-RU" sz="9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ы</a:t>
            </a:r>
            <a:endParaRPr lang="ru-RU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4344" name="Picture 3" descr="C:\Users\Helen\Desktop\схемы\2011-09-08_1937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1424856"/>
            <a:ext cx="3000375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F9B15-0E71-48CB-B9D8-6B3FE796062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cxnSp>
        <p:nvCxnSpPr>
          <p:cNvPr id="35" name="Прямая со стрелкой 34"/>
          <p:cNvCxnSpPr/>
          <p:nvPr/>
        </p:nvCxnSpPr>
        <p:spPr>
          <a:xfrm flipH="1">
            <a:off x="1075092" y="2922488"/>
            <a:ext cx="400564" cy="426305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2627784" y="2922488"/>
            <a:ext cx="0" cy="642329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3347864" y="2922488"/>
            <a:ext cx="828232" cy="403183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3899967" y="2564904"/>
            <a:ext cx="2102051" cy="760767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7524328" y="2970135"/>
            <a:ext cx="0" cy="786345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78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>
            <a:noAutofit/>
          </a:bodyPr>
          <a:lstStyle/>
          <a:p>
            <a:r>
              <a:rPr lang="ru-RU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Чистоговорка</a:t>
            </a:r>
            <a:endParaRPr lang="ru-RU" sz="8000" dirty="0">
              <a:solidFill>
                <a:srgbClr val="FFCC99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467544" y="1700808"/>
            <a:ext cx="8136904" cy="42285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/>
              <a:t> </a:t>
            </a:r>
            <a:r>
              <a:rPr lang="ru-RU" sz="4800" dirty="0" smtClean="0"/>
              <a:t> 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857654"/>
            <a:ext cx="846148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Кар-р-р-р! Кар-</a:t>
            </a:r>
            <a:r>
              <a:rPr lang="ru-RU" sz="44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тошка</a:t>
            </a:r>
            <a:r>
              <a:rPr lang="ru-RU" sz="4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 кар-тонка, </a:t>
            </a:r>
          </a:p>
          <a:p>
            <a:r>
              <a:rPr lang="ru-RU" sz="4400" dirty="0">
                <a:solidFill>
                  <a:srgbClr val="00B0F0"/>
                </a:solidFill>
              </a:rPr>
              <a:t> </a:t>
            </a:r>
            <a:r>
              <a:rPr lang="ru-RU" sz="4400" dirty="0" smtClean="0">
                <a:solidFill>
                  <a:srgbClr val="00B0F0"/>
                </a:solidFill>
              </a:rPr>
              <a:t>                   кар-</a:t>
            </a:r>
            <a:r>
              <a:rPr lang="ru-RU" sz="4400" dirty="0" err="1" smtClean="0">
                <a:solidFill>
                  <a:srgbClr val="00B0F0"/>
                </a:solidFill>
              </a:rPr>
              <a:t>рета</a:t>
            </a:r>
            <a:r>
              <a:rPr lang="ru-RU" sz="4400" dirty="0" smtClean="0">
                <a:solidFill>
                  <a:srgbClr val="00B0F0"/>
                </a:solidFill>
              </a:rPr>
              <a:t>, кар-туз.</a:t>
            </a:r>
          </a:p>
          <a:p>
            <a:r>
              <a:rPr lang="ru-RU" sz="4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Кар-р-р-р! Кар-низ, кар-</a:t>
            </a:r>
            <a:r>
              <a:rPr lang="ru-RU" sz="44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рамель</a:t>
            </a:r>
            <a:r>
              <a:rPr lang="ru-RU" sz="4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</a:t>
            </a:r>
          </a:p>
          <a:p>
            <a:r>
              <a:rPr lang="ru-RU" sz="4400" dirty="0">
                <a:solidFill>
                  <a:srgbClr val="00B0F0"/>
                </a:solidFill>
              </a:rPr>
              <a:t> </a:t>
            </a:r>
            <a:r>
              <a:rPr lang="ru-RU" sz="4400" dirty="0" smtClean="0">
                <a:solidFill>
                  <a:srgbClr val="00B0F0"/>
                </a:solidFill>
              </a:rPr>
              <a:t>                   кар-</a:t>
            </a:r>
            <a:r>
              <a:rPr lang="ru-RU" sz="4400" dirty="0" err="1" smtClean="0">
                <a:solidFill>
                  <a:srgbClr val="00B0F0"/>
                </a:solidFill>
              </a:rPr>
              <a:t>рапуз</a:t>
            </a:r>
            <a:r>
              <a:rPr lang="ru-RU" sz="4400" dirty="0" smtClean="0">
                <a:solidFill>
                  <a:srgbClr val="00B0F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899271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4183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4F81BD">
                    <a:lumMod val="50000"/>
                  </a:srgbClr>
                </a:solidFill>
                <a:latin typeface="Bookman Old Style" pitchFamily="18" charset="0"/>
                <a:cs typeface="Arial" charset="0"/>
              </a:rPr>
              <a:t>Чтение (кликни по букве </a:t>
            </a:r>
            <a:r>
              <a:rPr lang="ru-RU" sz="2400" b="1" dirty="0">
                <a:solidFill>
                  <a:srgbClr val="4F81BD">
                    <a:lumMod val="50000"/>
                  </a:srgbClr>
                </a:solidFill>
                <a:latin typeface="Bookman Old Style" pitchFamily="18" charset="0"/>
                <a:cs typeface="Arial" charset="0"/>
              </a:rPr>
              <a:t>к</a:t>
            </a:r>
            <a:r>
              <a:rPr lang="ru-RU" sz="2400" dirty="0">
                <a:solidFill>
                  <a:srgbClr val="4F81BD">
                    <a:lumMod val="50000"/>
                  </a:srgbClr>
                </a:solidFill>
                <a:latin typeface="Bookman Old Style" pitchFamily="18" charset="0"/>
                <a:cs typeface="Arial" charset="0"/>
              </a:rPr>
              <a:t>).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804025" y="0"/>
            <a:ext cx="6477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600">
                <a:solidFill>
                  <a:srgbClr val="FF0000"/>
                </a:solidFill>
                <a:latin typeface="Bookman Old Style" pitchFamily="18" charset="0"/>
              </a:rPr>
              <a:t>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550" y="0"/>
            <a:ext cx="6477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600" dirty="0" err="1">
                <a:solidFill>
                  <a:srgbClr val="4F81BD">
                    <a:lumMod val="50000"/>
                  </a:srgbClr>
                </a:solidFill>
                <a:latin typeface="Bookman Old Style" pitchFamily="18" charset="0"/>
                <a:cs typeface="Arial" charset="0"/>
              </a:rPr>
              <a:t>к</a:t>
            </a:r>
            <a:endParaRPr lang="ru-RU" sz="9600" dirty="0">
              <a:solidFill>
                <a:srgbClr val="4F81BD">
                  <a:lumMod val="50000"/>
                </a:srgbClr>
              </a:solidFill>
              <a:latin typeface="Bookman Old Style" pitchFamily="18" charset="0"/>
              <a:cs typeface="Arial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8313" y="1223963"/>
            <a:ext cx="79200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75463" y="836613"/>
            <a:ext cx="6492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600" dirty="0">
                <a:solidFill>
                  <a:srgbClr val="FF0000"/>
                </a:solidFill>
                <a:latin typeface="Bookman Old Style" pitchFamily="18" charset="0"/>
              </a:rPr>
              <a:t>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2988" y="836613"/>
            <a:ext cx="649287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600" dirty="0">
                <a:solidFill>
                  <a:srgbClr val="4F81BD">
                    <a:lumMod val="50000"/>
                  </a:srgbClr>
                </a:solidFill>
                <a:latin typeface="Bookman Old Style" pitchFamily="18" charset="0"/>
                <a:cs typeface="Arial" charset="0"/>
              </a:rPr>
              <a:t>к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39750" y="2060575"/>
            <a:ext cx="79200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75463" y="1628775"/>
            <a:ext cx="6492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600">
                <a:solidFill>
                  <a:srgbClr val="FF0000"/>
                </a:solidFill>
                <a:latin typeface="Bookman Old Style" pitchFamily="18" charset="0"/>
              </a:rPr>
              <a:t>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2988" y="1628775"/>
            <a:ext cx="649287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600" dirty="0" err="1">
                <a:solidFill>
                  <a:srgbClr val="4F81BD">
                    <a:lumMod val="50000"/>
                  </a:srgbClr>
                </a:solidFill>
                <a:latin typeface="Bookman Old Style" pitchFamily="18" charset="0"/>
                <a:cs typeface="Arial" charset="0"/>
              </a:rPr>
              <a:t>к</a:t>
            </a:r>
            <a:endParaRPr lang="ru-RU" sz="9600" dirty="0">
              <a:solidFill>
                <a:srgbClr val="4F81BD">
                  <a:lumMod val="50000"/>
                </a:srgbClr>
              </a:solidFill>
              <a:latin typeface="Bookman Old Style" pitchFamily="18" charset="0"/>
              <a:cs typeface="Arial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39750" y="2852738"/>
            <a:ext cx="79200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04025" y="2708275"/>
            <a:ext cx="6477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600">
                <a:solidFill>
                  <a:srgbClr val="FF0000"/>
                </a:solidFill>
                <a:latin typeface="Bookman Old Style" pitchFamily="18" charset="0"/>
              </a:rPr>
              <a:t>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1550" y="2708275"/>
            <a:ext cx="6477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600" dirty="0" err="1">
                <a:solidFill>
                  <a:srgbClr val="4F81BD">
                    <a:lumMod val="50000"/>
                  </a:srgbClr>
                </a:solidFill>
                <a:latin typeface="Bookman Old Style" pitchFamily="18" charset="0"/>
                <a:cs typeface="Arial" charset="0"/>
              </a:rPr>
              <a:t>к</a:t>
            </a:r>
            <a:endParaRPr lang="ru-RU" sz="9600" dirty="0">
              <a:solidFill>
                <a:srgbClr val="4F81BD">
                  <a:lumMod val="50000"/>
                </a:srgbClr>
              </a:solidFill>
              <a:latin typeface="Bookman Old Style" pitchFamily="18" charset="0"/>
              <a:cs typeface="Arial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68313" y="3933825"/>
            <a:ext cx="79200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804025" y="3644900"/>
            <a:ext cx="6477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600">
                <a:solidFill>
                  <a:srgbClr val="FF0000"/>
                </a:solidFill>
                <a:latin typeface="Bookman Old Style" pitchFamily="18" charset="0"/>
              </a:rPr>
              <a:t>и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971550" y="3644900"/>
            <a:ext cx="6477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600">
                <a:solidFill>
                  <a:srgbClr val="008000"/>
                </a:solidFill>
                <a:latin typeface="Bookman Old Style" pitchFamily="18" charset="0"/>
              </a:rPr>
              <a:t>к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68313" y="4868863"/>
            <a:ext cx="79200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50825" y="5589588"/>
            <a:ext cx="8893175" cy="922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5400" dirty="0" err="1">
                <a:solidFill>
                  <a:srgbClr val="4F81BD">
                    <a:lumMod val="75000"/>
                  </a:srgbClr>
                </a:solidFill>
                <a:latin typeface="Bookman Old Style" pitchFamily="18" charset="0"/>
                <a:cs typeface="Arial" charset="0"/>
              </a:rPr>
              <a:t>ка</a:t>
            </a:r>
            <a:r>
              <a:rPr lang="ru-RU" sz="5400" dirty="0">
                <a:solidFill>
                  <a:srgbClr val="4F81BD">
                    <a:lumMod val="75000"/>
                  </a:srgbClr>
                </a:solidFill>
                <a:latin typeface="Bookman Old Style" pitchFamily="18" charset="0"/>
                <a:cs typeface="Arial" charset="0"/>
              </a:rPr>
              <a:t>    ко    </a:t>
            </a:r>
            <a:r>
              <a:rPr lang="ru-RU" sz="5400" dirty="0" err="1">
                <a:solidFill>
                  <a:srgbClr val="4F81BD">
                    <a:lumMod val="75000"/>
                  </a:srgbClr>
                </a:solidFill>
                <a:latin typeface="Bookman Old Style" pitchFamily="18" charset="0"/>
                <a:cs typeface="Arial" charset="0"/>
              </a:rPr>
              <a:t>ку</a:t>
            </a:r>
            <a:r>
              <a:rPr lang="ru-RU" sz="5400" dirty="0">
                <a:solidFill>
                  <a:srgbClr val="4F81BD">
                    <a:lumMod val="75000"/>
                  </a:srgbClr>
                </a:solidFill>
                <a:latin typeface="Bookman Old Style" pitchFamily="18" charset="0"/>
                <a:cs typeface="Arial" charset="0"/>
              </a:rPr>
              <a:t>    </a:t>
            </a:r>
            <a:r>
              <a:rPr lang="ru-RU" sz="5400" dirty="0" err="1">
                <a:solidFill>
                  <a:srgbClr val="4F81BD">
                    <a:lumMod val="75000"/>
                  </a:srgbClr>
                </a:solidFill>
                <a:latin typeface="Bookman Old Style" pitchFamily="18" charset="0"/>
                <a:cs typeface="Arial" charset="0"/>
              </a:rPr>
              <a:t>кы</a:t>
            </a:r>
            <a:r>
              <a:rPr lang="ru-RU" sz="5400" dirty="0">
                <a:solidFill>
                  <a:srgbClr val="4F81BD">
                    <a:lumMod val="75000"/>
                  </a:srgbClr>
                </a:solidFill>
                <a:latin typeface="Bookman Old Style" pitchFamily="18" charset="0"/>
                <a:cs typeface="Arial" charset="0"/>
              </a:rPr>
              <a:t>    </a:t>
            </a:r>
            <a:r>
              <a:rPr lang="ru-RU" sz="5400" dirty="0" err="1">
                <a:solidFill>
                  <a:srgbClr val="4F81BD">
                    <a:lumMod val="75000"/>
                  </a:srgbClr>
                </a:solidFill>
                <a:latin typeface="Bookman Old Style" pitchFamily="18" charset="0"/>
                <a:cs typeface="Arial" charset="0"/>
              </a:rPr>
              <a:t>ки</a:t>
            </a:r>
            <a:endParaRPr lang="ru-RU" sz="5400" dirty="0">
              <a:solidFill>
                <a:srgbClr val="4F81BD">
                  <a:lumMod val="75000"/>
                </a:srgbClr>
              </a:solidFill>
              <a:latin typeface="Bookman Old Style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89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93154E-6 L 0.53941 -0.0027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93154E-6 L 0.53941 -0.0027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93154E-6 L 0.53941 -0.0027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93154E-6 L 0.53941 -0.0027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93154E-6 L 0.53941 -0.0027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8" grpId="1"/>
      <p:bldP spid="10" grpId="0"/>
      <p:bldP spid="11" grpId="0"/>
      <p:bldP spid="11" grpId="1"/>
      <p:bldP spid="13" grpId="0"/>
      <p:bldP spid="14" grpId="0"/>
      <p:bldP spid="14" grpId="1"/>
      <p:bldP spid="16" grpId="0"/>
      <p:bldP spid="17" grpId="0"/>
      <p:bldP spid="17" grpId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9600" b="1" dirty="0" smtClean="0">
                <a:ln w="28575" cmpd="sng">
                  <a:solidFill>
                    <a:srgbClr val="0070C0"/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9600" b="1" dirty="0" smtClean="0">
                <a:ln w="28575" cmpd="sng">
                  <a:solidFill>
                    <a:srgbClr val="0070C0"/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9600" b="1" dirty="0" smtClean="0">
                <a:ln w="28575" cmpd="sng">
                  <a:solidFill>
                    <a:srgbClr val="0070C0"/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</a:t>
            </a:r>
            <a:r>
              <a:rPr lang="ru-RU" sz="9600" b="1" dirty="0">
                <a:ln w="28575" cmpd="sng">
                  <a:solidFill>
                    <a:srgbClr val="0070C0"/>
                  </a:solidFill>
                  <a:prstDash val="solid"/>
                </a:ln>
                <a:solidFill>
                  <a:srgbClr val="FFCC99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9600" b="1" dirty="0">
                <a:ln w="28575" cmpd="sng">
                  <a:solidFill>
                    <a:srgbClr val="0070C0"/>
                  </a:solidFill>
                  <a:prstDash val="solid"/>
                </a:ln>
                <a:solidFill>
                  <a:srgbClr val="FFCC99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>
              <a:solidFill>
                <a:srgbClr val="FFCC99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755576" y="548680"/>
            <a:ext cx="7632848" cy="31683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Скороговорка </a:t>
            </a:r>
          </a:p>
          <a:p>
            <a:pPr>
              <a:buNone/>
            </a:pPr>
            <a:r>
              <a:rPr lang="ru-RU" sz="4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 </a:t>
            </a:r>
            <a:br>
              <a:rPr lang="ru-RU" sz="4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ru-RU" sz="4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 </a:t>
            </a:r>
          </a:p>
          <a:p>
            <a:pPr algn="ctr">
              <a:buNone/>
            </a:pP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87824" y="1556792"/>
            <a:ext cx="55081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800" dirty="0">
                <a:solidFill>
                  <a:schemeClr val="bg2"/>
                </a:solidFill>
              </a:rPr>
              <a:t>Кукушка кукушонку </a:t>
            </a:r>
          </a:p>
          <a:p>
            <a:pPr>
              <a:buNone/>
            </a:pPr>
            <a:r>
              <a:rPr lang="ru-RU" sz="4800" dirty="0">
                <a:solidFill>
                  <a:schemeClr val="bg2"/>
                </a:solidFill>
              </a:rPr>
              <a:t>Купила капюшон</a:t>
            </a:r>
            <a:r>
              <a:rPr lang="ru-RU" sz="4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9532" y="3126452"/>
            <a:ext cx="46325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800" dirty="0" smtClean="0">
                <a:solidFill>
                  <a:schemeClr val="bg2"/>
                </a:solidFill>
              </a:rPr>
              <a:t>Кошка Крошка  </a:t>
            </a:r>
          </a:p>
          <a:p>
            <a:pPr>
              <a:buNone/>
            </a:pPr>
            <a:r>
              <a:rPr lang="ru-RU" sz="4800" dirty="0" smtClean="0">
                <a:solidFill>
                  <a:schemeClr val="bg2"/>
                </a:solidFill>
              </a:rPr>
              <a:t>        на окошке</a:t>
            </a:r>
            <a:endParaRPr lang="ru-RU" sz="4800" dirty="0">
              <a:solidFill>
                <a:schemeClr val="bg2"/>
              </a:solidFill>
            </a:endParaRPr>
          </a:p>
          <a:p>
            <a:pPr>
              <a:buNone/>
            </a:pPr>
            <a:r>
              <a:rPr lang="ru-RU" sz="4800" dirty="0" smtClean="0">
                <a:solidFill>
                  <a:schemeClr val="bg2"/>
                </a:solidFill>
              </a:rPr>
              <a:t>Кашку кушала </a:t>
            </a:r>
          </a:p>
          <a:p>
            <a:pPr>
              <a:buNone/>
            </a:pPr>
            <a:r>
              <a:rPr lang="ru-RU" sz="4800" dirty="0" smtClean="0">
                <a:solidFill>
                  <a:schemeClr val="bg2"/>
                </a:solidFill>
              </a:rPr>
              <a:t>        по крошке.</a:t>
            </a:r>
            <a:endParaRPr lang="ru-RU" sz="4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https://moorzilka.ru/wp-content/uploads/2020/06/423423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9592" y="1698743"/>
            <a:ext cx="1656184" cy="14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konspekta.net/studopediaru/baza24/9019112103172.files/image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27485"/>
            <a:ext cx="1944216" cy="308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6744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12932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Выделите голосом подчёркнутое слово</a:t>
            </a:r>
            <a:endParaRPr lang="ru-RU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14488"/>
            <a:ext cx="8229600" cy="3786214"/>
          </a:xfrm>
        </p:spPr>
        <p:txBody>
          <a:bodyPr>
            <a:noAutofit/>
          </a:bodyPr>
          <a:lstStyle/>
          <a:p>
            <a:r>
              <a:rPr lang="ru-RU" sz="4800" b="1" u="sng" dirty="0" smtClean="0">
                <a:solidFill>
                  <a:srgbClr val="00B0F0"/>
                </a:solidFill>
              </a:rPr>
              <a:t>Кот</a:t>
            </a:r>
            <a:r>
              <a:rPr lang="ru-RU" sz="4800" dirty="0">
                <a:solidFill>
                  <a:schemeClr val="bg1"/>
                </a:solidFill>
              </a:rPr>
              <a:t> </a:t>
            </a:r>
            <a:r>
              <a:rPr lang="ru-RU" sz="4800" dirty="0" smtClean="0">
                <a:solidFill>
                  <a:schemeClr val="bg1"/>
                </a:solidFill>
              </a:rPr>
              <a:t>купил козочку.</a:t>
            </a:r>
            <a:endParaRPr lang="ru-RU" sz="4800" b="1" dirty="0" smtClean="0">
              <a:solidFill>
                <a:schemeClr val="bg1"/>
              </a:solidFill>
            </a:endParaRPr>
          </a:p>
          <a:p>
            <a:r>
              <a:rPr lang="ru-RU" sz="4800" b="1" dirty="0" smtClean="0">
                <a:solidFill>
                  <a:schemeClr val="bg1"/>
                </a:solidFill>
              </a:rPr>
              <a:t>Кот </a:t>
            </a:r>
            <a:r>
              <a:rPr lang="ru-RU" sz="4800" b="1" u="sng" dirty="0" smtClean="0">
                <a:solidFill>
                  <a:srgbClr val="00B0F0"/>
                </a:solidFill>
              </a:rPr>
              <a:t>купил</a:t>
            </a:r>
            <a:r>
              <a:rPr lang="ru-RU" sz="4800" b="1" dirty="0" smtClean="0">
                <a:solidFill>
                  <a:schemeClr val="bg1"/>
                </a:solidFill>
              </a:rPr>
              <a:t> козочку.</a:t>
            </a:r>
          </a:p>
          <a:p>
            <a:r>
              <a:rPr lang="ru-RU" sz="4800" b="1" dirty="0" smtClean="0">
                <a:solidFill>
                  <a:schemeClr val="bg1"/>
                </a:solidFill>
              </a:rPr>
              <a:t>Кот купил  </a:t>
            </a:r>
            <a:r>
              <a:rPr lang="ru-RU" sz="4800" b="1" u="sng" dirty="0" smtClean="0">
                <a:solidFill>
                  <a:srgbClr val="00B0F0"/>
                </a:solidFill>
              </a:rPr>
              <a:t>козочку</a:t>
            </a:r>
            <a:r>
              <a:rPr lang="ru-RU" sz="48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4800" b="1" dirty="0" smtClean="0">
                <a:solidFill>
                  <a:schemeClr val="bg1"/>
                </a:solidFill>
              </a:rPr>
              <a:t>Кот купил козочку</a:t>
            </a:r>
            <a:r>
              <a:rPr lang="ru-RU" sz="4800" b="1" dirty="0" smtClean="0">
                <a:solidFill>
                  <a:srgbClr val="00B0F0"/>
                </a:solidFill>
              </a:rPr>
              <a:t>?</a:t>
            </a:r>
          </a:p>
          <a:p>
            <a:r>
              <a:rPr lang="ru-RU" sz="4800" b="1" dirty="0">
                <a:solidFill>
                  <a:schemeClr val="bg1"/>
                </a:solidFill>
              </a:rPr>
              <a:t>Кот купил козочку</a:t>
            </a:r>
            <a:r>
              <a:rPr lang="ru-RU" sz="4800" b="1" dirty="0" smtClean="0">
                <a:solidFill>
                  <a:srgbClr val="00B0F0"/>
                </a:solidFill>
              </a:rPr>
              <a:t>!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9052"/>
            <a:ext cx="4114800" cy="5753100"/>
          </a:xfrm>
        </p:spPr>
        <p:txBody>
          <a:bodyPr>
            <a:noAutofit/>
          </a:bodyPr>
          <a:lstStyle/>
          <a:p>
            <a:pPr algn="l"/>
            <a:r>
              <a:rPr lang="ru-RU" sz="4800" b="1" dirty="0" smtClean="0">
                <a:solidFill>
                  <a:srgbClr val="FFCC99"/>
                </a:solidFill>
              </a:rPr>
              <a:t/>
            </a:r>
            <a:br>
              <a:rPr lang="ru-RU" sz="4800" b="1" dirty="0" smtClean="0">
                <a:solidFill>
                  <a:srgbClr val="FFCC99"/>
                </a:solidFill>
              </a:rPr>
            </a:br>
            <a:endParaRPr lang="ru-RU" sz="4800" b="1" dirty="0">
              <a:solidFill>
                <a:srgbClr val="FFCC99"/>
              </a:solidFill>
            </a:endParaRPr>
          </a:p>
        </p:txBody>
      </p:sp>
      <p:pic>
        <p:nvPicPr>
          <p:cNvPr id="10244" name="Picture 4" descr="https://ds05.infourok.ru/uploads/ex/0fdb/0015458a-965e0980/img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14" y="2246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96756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9052"/>
            <a:ext cx="4114800" cy="5753100"/>
          </a:xfrm>
        </p:spPr>
        <p:txBody>
          <a:bodyPr>
            <a:noAutofit/>
          </a:bodyPr>
          <a:lstStyle/>
          <a:p>
            <a:pPr algn="l"/>
            <a:r>
              <a:rPr lang="ru-RU" sz="4800" b="1" dirty="0" smtClean="0">
                <a:solidFill>
                  <a:srgbClr val="FFCC99"/>
                </a:solidFill>
              </a:rPr>
              <a:t/>
            </a:r>
            <a:br>
              <a:rPr lang="ru-RU" sz="4800" b="1" dirty="0" smtClean="0">
                <a:solidFill>
                  <a:srgbClr val="FFCC99"/>
                </a:solidFill>
              </a:rPr>
            </a:br>
            <a:endParaRPr lang="ru-RU" sz="4800" b="1" dirty="0">
              <a:solidFill>
                <a:srgbClr val="FFCC99"/>
              </a:solidFill>
            </a:endParaRPr>
          </a:p>
        </p:txBody>
      </p:sp>
      <p:pic>
        <p:nvPicPr>
          <p:cNvPr id="4" name="Picture 2" descr="https://ru-static.z-dn.net/files/d66/3366a379ab52e61d3aacb247b53e53d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264" y="-243408"/>
            <a:ext cx="648072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17848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9600" b="1" dirty="0" smtClean="0">
                <a:ln w="28575" cmpd="sng">
                  <a:solidFill>
                    <a:srgbClr val="0070C0"/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9600" b="1" dirty="0" smtClean="0">
                <a:ln w="28575" cmpd="sng">
                  <a:solidFill>
                    <a:srgbClr val="0070C0"/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9600" b="1" dirty="0" smtClean="0">
                <a:ln w="28575" cmpd="sng">
                  <a:solidFill>
                    <a:srgbClr val="0070C0"/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</a:t>
            </a:r>
            <a:r>
              <a:rPr lang="ru-RU" sz="9600" b="1" dirty="0">
                <a:ln w="28575" cmpd="sng">
                  <a:solidFill>
                    <a:srgbClr val="0070C0"/>
                  </a:solidFill>
                  <a:prstDash val="solid"/>
                </a:ln>
                <a:solidFill>
                  <a:srgbClr val="FFCC99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9600" b="1" dirty="0">
                <a:ln w="28575" cmpd="sng">
                  <a:solidFill>
                    <a:srgbClr val="0070C0"/>
                  </a:solidFill>
                  <a:prstDash val="solid"/>
                </a:ln>
                <a:solidFill>
                  <a:srgbClr val="FFCC99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>
              <a:solidFill>
                <a:srgbClr val="FFCC99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971600" y="1844824"/>
            <a:ext cx="7416824" cy="4084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с</a:t>
            </a:r>
            <a:r>
              <a:rPr lang="ru-RU" sz="48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а</a:t>
            </a:r>
            <a:r>
              <a:rPr lang="ru-RU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</a:t>
            </a:r>
            <a:r>
              <a:rPr lang="ru-RU" sz="4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н</a:t>
            </a:r>
            <a:r>
              <a:rPr lang="ru-RU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и   </a:t>
            </a:r>
            <a:r>
              <a:rPr lang="ru-RU" sz="4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к</a:t>
            </a:r>
            <a:r>
              <a:rPr lang="ru-RU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у    </a:t>
            </a:r>
            <a:r>
              <a:rPr lang="ru-RU" sz="48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ры</a:t>
            </a:r>
            <a:r>
              <a:rPr lang="ru-RU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</a:t>
            </a:r>
            <a:r>
              <a:rPr lang="ru-RU" sz="4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</a:t>
            </a:r>
            <a:r>
              <a:rPr lang="ru-RU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и    но  </a:t>
            </a:r>
            <a:endParaRPr lang="ru-RU" sz="48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н</a:t>
            </a:r>
            <a:r>
              <a:rPr lang="ru-RU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о    </a:t>
            </a:r>
            <a:r>
              <a:rPr lang="ru-RU" sz="4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с</a:t>
            </a:r>
            <a:r>
              <a:rPr lang="ru-RU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у   </a:t>
            </a:r>
            <a:r>
              <a:rPr lang="ru-RU" sz="4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к</a:t>
            </a:r>
            <a:r>
              <a:rPr lang="ru-RU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о   ка      </a:t>
            </a:r>
            <a:r>
              <a:rPr lang="ru-RU" sz="4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с</a:t>
            </a:r>
            <a:r>
              <a:rPr lang="ru-RU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и     </a:t>
            </a:r>
            <a:r>
              <a:rPr lang="ru-RU" sz="4800" b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м</a:t>
            </a:r>
            <a:r>
              <a:rPr lang="ru-RU" sz="48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у</a:t>
            </a:r>
            <a:endParaRPr lang="ru-RU" sz="48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с</a:t>
            </a:r>
            <a:r>
              <a:rPr lang="ru-RU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у    </a:t>
            </a:r>
            <a:r>
              <a:rPr lang="ru-RU" sz="4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н</a:t>
            </a:r>
            <a:r>
              <a:rPr lang="ru-RU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а   </a:t>
            </a:r>
            <a:r>
              <a:rPr lang="ru-RU" sz="4800" b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к</a:t>
            </a:r>
            <a:r>
              <a:rPr lang="ru-RU" sz="48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и</a:t>
            </a:r>
            <a:r>
              <a:rPr lang="ru-RU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</a:t>
            </a:r>
            <a:r>
              <a:rPr lang="ru-RU" sz="48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го</a:t>
            </a:r>
            <a:r>
              <a:rPr lang="ru-RU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  </a:t>
            </a:r>
            <a:r>
              <a:rPr lang="ru-RU" sz="4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</a:t>
            </a:r>
            <a:r>
              <a:rPr lang="ru-RU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ы    ко</a:t>
            </a:r>
            <a:endParaRPr lang="ru-RU" sz="48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ru-RU" sz="4800" b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н</a:t>
            </a:r>
            <a:r>
              <a:rPr lang="ru-RU" sz="48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ы</a:t>
            </a:r>
            <a:r>
              <a:rPr lang="ru-RU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</a:t>
            </a:r>
            <a:r>
              <a:rPr lang="ru-RU" sz="4800" b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с</a:t>
            </a:r>
            <a:r>
              <a:rPr lang="ru-RU" sz="48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а</a:t>
            </a:r>
            <a:r>
              <a:rPr lang="ru-RU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</a:t>
            </a:r>
            <a:r>
              <a:rPr lang="ru-RU" sz="4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к</a:t>
            </a:r>
            <a:r>
              <a:rPr lang="ru-RU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о   </a:t>
            </a:r>
            <a:r>
              <a:rPr lang="ru-RU" sz="48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гу</a:t>
            </a:r>
            <a:r>
              <a:rPr lang="ru-RU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   </a:t>
            </a:r>
            <a:r>
              <a:rPr lang="ru-RU" sz="48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мо</a:t>
            </a:r>
            <a:r>
              <a:rPr lang="ru-RU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 </a:t>
            </a:r>
            <a:r>
              <a:rPr lang="ru-RU" sz="48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ма</a:t>
            </a:r>
            <a:endParaRPr lang="ru-RU" sz="48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83768" y="764704"/>
            <a:ext cx="40500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Игра «Лифт»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827584" y="1988840"/>
            <a:ext cx="0" cy="338437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1907704" y="1988840"/>
            <a:ext cx="0" cy="338437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059832" y="1988840"/>
            <a:ext cx="0" cy="338437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364088" y="1988840"/>
            <a:ext cx="0" cy="338437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4139952" y="1988840"/>
            <a:ext cx="0" cy="338437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6660232" y="1988840"/>
            <a:ext cx="0" cy="338437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48871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57364"/>
            <a:ext cx="8229600" cy="2714644"/>
          </a:xfrm>
        </p:spPr>
        <p:txBody>
          <a:bodyPr>
            <a:normAutofit/>
          </a:bodyPr>
          <a:lstStyle/>
          <a:p>
            <a:pPr algn="l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642942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48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4800" dirty="0" smtClean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35896" y="764704"/>
            <a:ext cx="1872208" cy="126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40807" y="2276872"/>
            <a:ext cx="3774353" cy="92333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Согласный</a:t>
            </a:r>
            <a:endParaRPr lang="ru-RU" sz="5400" b="1" cap="none" spc="0" dirty="0">
              <a:ln w="22225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6182" y="3501008"/>
            <a:ext cx="5703602" cy="92333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Мягкий/твёрдый</a:t>
            </a:r>
            <a:endParaRPr lang="ru-RU" sz="5400" b="1" cap="none" spc="0" dirty="0">
              <a:ln w="22225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40807" y="4725144"/>
            <a:ext cx="3774353" cy="92333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Глухой</a:t>
            </a:r>
            <a:endParaRPr lang="ru-RU" sz="5400" b="1" cap="none" spc="0" dirty="0">
              <a:ln w="22225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742607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699D9298-0722-4741-9061-1D780D4D0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6158"/>
            <a:ext cx="7848872" cy="62056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4E9739DC-E865-4FE6-A3AD-3217CF4077EB}"/>
              </a:ext>
            </a:extLst>
          </p:cNvPr>
          <p:cNvSpPr/>
          <p:nvPr/>
        </p:nvSpPr>
        <p:spPr>
          <a:xfrm>
            <a:off x="1619672" y="1988840"/>
            <a:ext cx="576064" cy="576064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8C341825-78CC-4EBA-8C93-7DFCA1B40EBA}"/>
              </a:ext>
            </a:extLst>
          </p:cNvPr>
          <p:cNvSpPr/>
          <p:nvPr/>
        </p:nvSpPr>
        <p:spPr>
          <a:xfrm>
            <a:off x="2339752" y="1990446"/>
            <a:ext cx="576064" cy="576064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080E8597-46F3-45E5-8E69-515E7AFB81BD}"/>
              </a:ext>
            </a:extLst>
          </p:cNvPr>
          <p:cNvSpPr/>
          <p:nvPr/>
        </p:nvSpPr>
        <p:spPr>
          <a:xfrm>
            <a:off x="4355976" y="2708920"/>
            <a:ext cx="576064" cy="576064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26DE255B-9919-45B6-91A3-F2569FD28B07}"/>
              </a:ext>
            </a:extLst>
          </p:cNvPr>
          <p:cNvSpPr/>
          <p:nvPr/>
        </p:nvSpPr>
        <p:spPr>
          <a:xfrm>
            <a:off x="4337998" y="1988840"/>
            <a:ext cx="576064" cy="576064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Ы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BA2E0DCA-A3C3-4837-8E28-15713B708874}"/>
              </a:ext>
            </a:extLst>
          </p:cNvPr>
          <p:cNvSpPr/>
          <p:nvPr/>
        </p:nvSpPr>
        <p:spPr>
          <a:xfrm>
            <a:off x="3050843" y="1974737"/>
            <a:ext cx="576064" cy="576064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У</a:t>
            </a:r>
          </a:p>
        </p:txBody>
      </p:sp>
      <p:sp>
        <p:nvSpPr>
          <p:cNvPr id="12" name="Прямоугольник: скругленные углы 10">
            <a:extLst>
              <a:ext uri="{FF2B5EF4-FFF2-40B4-BE49-F238E27FC236}">
                <a16:creationId xmlns="" xmlns:a16="http://schemas.microsoft.com/office/drawing/2014/main" id="{BA2E0DCA-A3C3-4837-8E28-15713B708874}"/>
              </a:ext>
            </a:extLst>
          </p:cNvPr>
          <p:cNvSpPr/>
          <p:nvPr/>
        </p:nvSpPr>
        <p:spPr>
          <a:xfrm>
            <a:off x="1619672" y="5805264"/>
            <a:ext cx="576064" cy="57606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н</a:t>
            </a:r>
          </a:p>
        </p:txBody>
      </p:sp>
      <p:sp>
        <p:nvSpPr>
          <p:cNvPr id="13" name="Прямоугольник: скругленные углы 10">
            <a:extLst>
              <a:ext uri="{FF2B5EF4-FFF2-40B4-BE49-F238E27FC236}">
                <a16:creationId xmlns="" xmlns:a16="http://schemas.microsoft.com/office/drawing/2014/main" id="{BA2E0DCA-A3C3-4837-8E28-15713B708874}"/>
              </a:ext>
            </a:extLst>
          </p:cNvPr>
          <p:cNvSpPr/>
          <p:nvPr/>
        </p:nvSpPr>
        <p:spPr>
          <a:xfrm>
            <a:off x="1619672" y="4653136"/>
            <a:ext cx="576064" cy="57606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</a:t>
            </a:r>
          </a:p>
        </p:txBody>
      </p:sp>
      <p:sp>
        <p:nvSpPr>
          <p:cNvPr id="14" name="Прямоугольник: скругленные углы 10">
            <a:extLst>
              <a:ext uri="{FF2B5EF4-FFF2-40B4-BE49-F238E27FC236}">
                <a16:creationId xmlns="" xmlns:a16="http://schemas.microsoft.com/office/drawing/2014/main" id="{BA2E0DCA-A3C3-4837-8E28-15713B708874}"/>
              </a:ext>
            </a:extLst>
          </p:cNvPr>
          <p:cNvSpPr/>
          <p:nvPr/>
        </p:nvSpPr>
        <p:spPr>
          <a:xfrm>
            <a:off x="2339752" y="4653136"/>
            <a:ext cx="576064" cy="57606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н</a:t>
            </a:r>
          </a:p>
        </p:txBody>
      </p:sp>
    </p:spTree>
    <p:extLst>
      <p:ext uri="{BB962C8B-B14F-4D97-AF65-F5344CB8AC3E}">
        <p14:creationId xmlns:p14="http://schemas.microsoft.com/office/powerpoint/2010/main" val="63096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57364"/>
            <a:ext cx="8229600" cy="2714644"/>
          </a:xfrm>
        </p:spPr>
        <p:txBody>
          <a:bodyPr>
            <a:normAutofit/>
          </a:bodyPr>
          <a:lstStyle/>
          <a:p>
            <a:pPr algn="l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642942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48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4800" dirty="0">
              <a:cs typeface="Times New Roman" pitchFamily="18" charset="0"/>
            </a:endParaRPr>
          </a:p>
          <a:p>
            <a:pPr>
              <a:buNone/>
            </a:pPr>
            <a:endParaRPr lang="ru-RU" sz="4800" dirty="0" smtClean="0">
              <a:solidFill>
                <a:srgbClr val="FF0000"/>
              </a:solidFill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416054" y="2418298"/>
            <a:ext cx="8686800" cy="2011632"/>
            <a:chOff x="-3" y="-3"/>
            <a:chExt cx="7549" cy="1917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0" y="0"/>
              <a:ext cx="7543" cy="1914"/>
              <a:chOff x="0" y="0"/>
              <a:chExt cx="7543" cy="1914"/>
            </a:xfrm>
          </p:grpSpPr>
          <p:grpSp>
            <p:nvGrpSpPr>
              <p:cNvPr id="7" name="Group 9"/>
              <p:cNvGrpSpPr>
                <a:grpSpLocks/>
              </p:cNvGrpSpPr>
              <p:nvPr/>
            </p:nvGrpSpPr>
            <p:grpSpPr bwMode="auto">
              <a:xfrm>
                <a:off x="0" y="0"/>
                <a:ext cx="352" cy="941"/>
                <a:chOff x="0" y="0"/>
                <a:chExt cx="352" cy="941"/>
              </a:xfrm>
            </p:grpSpPr>
            <p:sp>
              <p:nvSpPr>
                <p:cNvPr id="154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52" cy="94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155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52" cy="941"/>
                  <a:chOff x="0" y="0"/>
                  <a:chExt cx="352" cy="941"/>
                </a:xfrm>
              </p:grpSpPr>
              <p:sp>
                <p:nvSpPr>
                  <p:cNvPr id="156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0"/>
                    <a:ext cx="266" cy="941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 b="1" dirty="0">
                        <a:latin typeface="Garamond" pitchFamily="18" charset="0"/>
                        <a:cs typeface="Arial" charset="0"/>
                      </a:rPr>
                      <a:t> </a:t>
                    </a:r>
                    <a:endParaRPr lang="en-US" dirty="0">
                      <a:cs typeface="Times New Roman" pitchFamily="18" charset="0"/>
                    </a:endParaRPr>
                  </a:p>
                  <a:p>
                    <a:pPr algn="ctr" eaLnBrk="0" hangingPunct="0"/>
                    <a:r>
                      <a:rPr lang="en-US" sz="3600" b="1" dirty="0">
                        <a:latin typeface="Garamond" pitchFamily="18" charset="0"/>
                        <a:cs typeface="Arial" charset="0"/>
                      </a:rPr>
                      <a:t>а</a:t>
                    </a:r>
                    <a:endParaRPr lang="en-US" sz="3600" dirty="0">
                      <a:cs typeface="Times New Roman" pitchFamily="18" charset="0"/>
                    </a:endParaRPr>
                  </a:p>
                  <a:p>
                    <a:pPr algn="ctr" eaLnBrk="0" hangingPunct="0"/>
                    <a:r>
                      <a:rPr lang="en-US" dirty="0">
                        <a:cs typeface="Times New Roman" pitchFamily="18" charset="0"/>
                      </a:rPr>
                      <a:t> </a:t>
                    </a:r>
                  </a:p>
                  <a:p>
                    <a:pPr algn="ctr" eaLnBrk="0" hangingPunct="0"/>
                    <a:endParaRPr lang="en-US" dirty="0"/>
                  </a:p>
                </p:txBody>
              </p:sp>
              <p:sp>
                <p:nvSpPr>
                  <p:cNvPr id="15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352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" name="Group 14"/>
              <p:cNvGrpSpPr>
                <a:grpSpLocks/>
              </p:cNvGrpSpPr>
              <p:nvPr/>
            </p:nvGrpSpPr>
            <p:grpSpPr bwMode="auto">
              <a:xfrm>
                <a:off x="352" y="0"/>
                <a:ext cx="348" cy="941"/>
                <a:chOff x="352" y="0"/>
                <a:chExt cx="348" cy="941"/>
              </a:xfrm>
            </p:grpSpPr>
            <p:sp>
              <p:nvSpPr>
                <p:cNvPr id="150" name="Rectangle 15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348" cy="94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151" name="Group 16"/>
                <p:cNvGrpSpPr>
                  <a:grpSpLocks/>
                </p:cNvGrpSpPr>
                <p:nvPr/>
              </p:nvGrpSpPr>
              <p:grpSpPr bwMode="auto">
                <a:xfrm>
                  <a:off x="352" y="0"/>
                  <a:ext cx="348" cy="941"/>
                  <a:chOff x="352" y="0"/>
                  <a:chExt cx="348" cy="941"/>
                </a:xfrm>
              </p:grpSpPr>
              <p:sp>
                <p:nvSpPr>
                  <p:cNvPr id="152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395" y="0"/>
                    <a:ext cx="262" cy="941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 b="1" dirty="0">
                        <a:latin typeface="Garamond" pitchFamily="18" charset="0"/>
                        <a:cs typeface="Arial" charset="0"/>
                      </a:rPr>
                      <a:t> </a:t>
                    </a:r>
                    <a:endParaRPr lang="en-US" dirty="0">
                      <a:cs typeface="Times New Roman" pitchFamily="18" charset="0"/>
                    </a:endParaRPr>
                  </a:p>
                  <a:p>
                    <a:pPr algn="ctr" eaLnBrk="0" hangingPunct="0"/>
                    <a:r>
                      <a:rPr lang="en-US" sz="3600" b="1" dirty="0">
                        <a:latin typeface="Garamond" pitchFamily="18" charset="0"/>
                        <a:cs typeface="Arial" charset="0"/>
                      </a:rPr>
                      <a:t>о</a:t>
                    </a:r>
                    <a:endParaRPr lang="en-US" sz="3600" dirty="0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US" dirty="0"/>
                  </a:p>
                </p:txBody>
              </p:sp>
              <p:sp>
                <p:nvSpPr>
                  <p:cNvPr id="153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352" y="0"/>
                    <a:ext cx="348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" name="Group 19"/>
              <p:cNvGrpSpPr>
                <a:grpSpLocks/>
              </p:cNvGrpSpPr>
              <p:nvPr/>
            </p:nvGrpSpPr>
            <p:grpSpPr bwMode="auto">
              <a:xfrm>
                <a:off x="700" y="0"/>
                <a:ext cx="406" cy="941"/>
                <a:chOff x="700" y="0"/>
                <a:chExt cx="406" cy="941"/>
              </a:xfrm>
            </p:grpSpPr>
            <p:sp>
              <p:nvSpPr>
                <p:cNvPr id="148" name="Rectangle 20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406" cy="94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49" name="Rectangle 23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406" cy="94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10" name="Group 24"/>
              <p:cNvGrpSpPr>
                <a:grpSpLocks/>
              </p:cNvGrpSpPr>
              <p:nvPr/>
            </p:nvGrpSpPr>
            <p:grpSpPr bwMode="auto">
              <a:xfrm>
                <a:off x="1106" y="0"/>
                <a:ext cx="410" cy="941"/>
                <a:chOff x="1106" y="0"/>
                <a:chExt cx="410" cy="941"/>
              </a:xfrm>
            </p:grpSpPr>
            <p:sp>
              <p:nvSpPr>
                <p:cNvPr id="144" name="Rectangle 25"/>
                <p:cNvSpPr>
                  <a:spLocks noChangeArrowheads="1"/>
                </p:cNvSpPr>
                <p:nvPr/>
              </p:nvSpPr>
              <p:spPr bwMode="auto">
                <a:xfrm>
                  <a:off x="1106" y="0"/>
                  <a:ext cx="410" cy="94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145" name="Group 26"/>
                <p:cNvGrpSpPr>
                  <a:grpSpLocks/>
                </p:cNvGrpSpPr>
                <p:nvPr/>
              </p:nvGrpSpPr>
              <p:grpSpPr bwMode="auto">
                <a:xfrm>
                  <a:off x="1106" y="0"/>
                  <a:ext cx="410" cy="941"/>
                  <a:chOff x="1106" y="0"/>
                  <a:chExt cx="410" cy="941"/>
                </a:xfrm>
              </p:grpSpPr>
              <p:sp>
                <p:nvSpPr>
                  <p:cNvPr id="146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1149" y="0"/>
                    <a:ext cx="324" cy="941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 b="1" dirty="0">
                        <a:latin typeface="Garamond" pitchFamily="18" charset="0"/>
                        <a:cs typeface="Arial" charset="0"/>
                      </a:rPr>
                      <a:t> </a:t>
                    </a:r>
                    <a:endParaRPr lang="en-US" dirty="0">
                      <a:cs typeface="Times New Roman" pitchFamily="18" charset="0"/>
                    </a:endParaRPr>
                  </a:p>
                  <a:p>
                    <a:pPr algn="ctr" eaLnBrk="0" hangingPunct="0"/>
                    <a:r>
                      <a:rPr lang="en-US" sz="3600" b="1" dirty="0" smtClean="0">
                        <a:latin typeface="Garamond" pitchFamily="18" charset="0"/>
                        <a:cs typeface="Arial" charset="0"/>
                      </a:rPr>
                      <a:t>ы</a:t>
                    </a:r>
                    <a:endParaRPr lang="en-US" sz="3600" dirty="0"/>
                  </a:p>
                </p:txBody>
              </p:sp>
              <p:sp>
                <p:nvSpPr>
                  <p:cNvPr id="147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1106" y="0"/>
                    <a:ext cx="410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1" name="Group 29"/>
              <p:cNvGrpSpPr>
                <a:grpSpLocks/>
              </p:cNvGrpSpPr>
              <p:nvPr/>
            </p:nvGrpSpPr>
            <p:grpSpPr bwMode="auto">
              <a:xfrm>
                <a:off x="1516" y="0"/>
                <a:ext cx="341" cy="941"/>
                <a:chOff x="1516" y="0"/>
                <a:chExt cx="341" cy="941"/>
              </a:xfrm>
            </p:grpSpPr>
            <p:sp>
              <p:nvSpPr>
                <p:cNvPr id="142" name="Rectangle 30"/>
                <p:cNvSpPr>
                  <a:spLocks noChangeArrowheads="1"/>
                </p:cNvSpPr>
                <p:nvPr/>
              </p:nvSpPr>
              <p:spPr bwMode="auto">
                <a:xfrm>
                  <a:off x="1516" y="0"/>
                  <a:ext cx="341" cy="94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43" name="Rectangle 33"/>
                <p:cNvSpPr>
                  <a:spLocks noChangeArrowheads="1"/>
                </p:cNvSpPr>
                <p:nvPr/>
              </p:nvSpPr>
              <p:spPr bwMode="auto">
                <a:xfrm>
                  <a:off x="1516" y="0"/>
                  <a:ext cx="341" cy="94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12" name="Group 34"/>
              <p:cNvGrpSpPr>
                <a:grpSpLocks/>
              </p:cNvGrpSpPr>
              <p:nvPr/>
            </p:nvGrpSpPr>
            <p:grpSpPr bwMode="auto">
              <a:xfrm>
                <a:off x="1857" y="0"/>
                <a:ext cx="360" cy="941"/>
                <a:chOff x="1857" y="0"/>
                <a:chExt cx="360" cy="941"/>
              </a:xfrm>
            </p:grpSpPr>
            <p:sp>
              <p:nvSpPr>
                <p:cNvPr id="140" name="Rectangle 38"/>
                <p:cNvSpPr>
                  <a:spLocks noChangeArrowheads="1"/>
                </p:cNvSpPr>
                <p:nvPr/>
              </p:nvSpPr>
              <p:spPr bwMode="auto">
                <a:xfrm>
                  <a:off x="1857" y="0"/>
                  <a:ext cx="360" cy="94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41" name="Rectangle 35"/>
                <p:cNvSpPr>
                  <a:spLocks noChangeArrowheads="1"/>
                </p:cNvSpPr>
                <p:nvPr/>
              </p:nvSpPr>
              <p:spPr bwMode="auto">
                <a:xfrm>
                  <a:off x="1857" y="0"/>
                  <a:ext cx="360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13" name="Group 39"/>
              <p:cNvGrpSpPr>
                <a:grpSpLocks/>
              </p:cNvGrpSpPr>
              <p:nvPr/>
            </p:nvGrpSpPr>
            <p:grpSpPr bwMode="auto">
              <a:xfrm>
                <a:off x="2217" y="0"/>
                <a:ext cx="386" cy="941"/>
                <a:chOff x="2217" y="0"/>
                <a:chExt cx="386" cy="941"/>
              </a:xfrm>
            </p:grpSpPr>
            <p:sp>
              <p:nvSpPr>
                <p:cNvPr id="138" name="Rectangle 40"/>
                <p:cNvSpPr>
                  <a:spLocks noChangeArrowheads="1"/>
                </p:cNvSpPr>
                <p:nvPr/>
              </p:nvSpPr>
              <p:spPr bwMode="auto">
                <a:xfrm>
                  <a:off x="2217" y="0"/>
                  <a:ext cx="386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39" name="Rectangle 43"/>
                <p:cNvSpPr>
                  <a:spLocks noChangeArrowheads="1"/>
                </p:cNvSpPr>
                <p:nvPr/>
              </p:nvSpPr>
              <p:spPr bwMode="auto">
                <a:xfrm>
                  <a:off x="2217" y="0"/>
                  <a:ext cx="386" cy="94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14" name="Group 44"/>
              <p:cNvGrpSpPr>
                <a:grpSpLocks/>
              </p:cNvGrpSpPr>
              <p:nvPr/>
            </p:nvGrpSpPr>
            <p:grpSpPr bwMode="auto">
              <a:xfrm>
                <a:off x="2603" y="0"/>
                <a:ext cx="356" cy="941"/>
                <a:chOff x="2603" y="0"/>
                <a:chExt cx="356" cy="941"/>
              </a:xfrm>
            </p:grpSpPr>
            <p:sp>
              <p:nvSpPr>
                <p:cNvPr id="136" name="Rectangle 45"/>
                <p:cNvSpPr>
                  <a:spLocks noChangeArrowheads="1"/>
                </p:cNvSpPr>
                <p:nvPr/>
              </p:nvSpPr>
              <p:spPr bwMode="auto">
                <a:xfrm>
                  <a:off x="2603" y="0"/>
                  <a:ext cx="356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37" name="Rectangle 48"/>
                <p:cNvSpPr>
                  <a:spLocks noChangeArrowheads="1"/>
                </p:cNvSpPr>
                <p:nvPr/>
              </p:nvSpPr>
              <p:spPr bwMode="auto">
                <a:xfrm>
                  <a:off x="2603" y="0"/>
                  <a:ext cx="356" cy="94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15" name="Group 49"/>
              <p:cNvGrpSpPr>
                <a:grpSpLocks/>
              </p:cNvGrpSpPr>
              <p:nvPr/>
            </p:nvGrpSpPr>
            <p:grpSpPr bwMode="auto">
              <a:xfrm>
                <a:off x="2959" y="0"/>
                <a:ext cx="355" cy="941"/>
                <a:chOff x="2959" y="0"/>
                <a:chExt cx="355" cy="941"/>
              </a:xfrm>
            </p:grpSpPr>
            <p:sp>
              <p:nvSpPr>
                <p:cNvPr id="134" name="Rectangle 50"/>
                <p:cNvSpPr>
                  <a:spLocks noChangeArrowheads="1"/>
                </p:cNvSpPr>
                <p:nvPr/>
              </p:nvSpPr>
              <p:spPr bwMode="auto">
                <a:xfrm>
                  <a:off x="2959" y="0"/>
                  <a:ext cx="355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959" y="0"/>
                  <a:ext cx="355" cy="94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16" name="Group 54"/>
              <p:cNvGrpSpPr>
                <a:grpSpLocks/>
              </p:cNvGrpSpPr>
              <p:nvPr/>
            </p:nvGrpSpPr>
            <p:grpSpPr bwMode="auto">
              <a:xfrm>
                <a:off x="3314" y="0"/>
                <a:ext cx="360" cy="941"/>
                <a:chOff x="3314" y="0"/>
                <a:chExt cx="360" cy="941"/>
              </a:xfrm>
            </p:grpSpPr>
            <p:sp>
              <p:nvSpPr>
                <p:cNvPr id="132" name="Rectangle 55"/>
                <p:cNvSpPr>
                  <a:spLocks noChangeArrowheads="1"/>
                </p:cNvSpPr>
                <p:nvPr/>
              </p:nvSpPr>
              <p:spPr bwMode="auto">
                <a:xfrm>
                  <a:off x="3314" y="0"/>
                  <a:ext cx="360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33" name="Rectangle 58"/>
                <p:cNvSpPr>
                  <a:spLocks noChangeArrowheads="1"/>
                </p:cNvSpPr>
                <p:nvPr/>
              </p:nvSpPr>
              <p:spPr bwMode="auto">
                <a:xfrm>
                  <a:off x="3314" y="0"/>
                  <a:ext cx="360" cy="94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17" name="Group 59"/>
              <p:cNvGrpSpPr>
                <a:grpSpLocks/>
              </p:cNvGrpSpPr>
              <p:nvPr/>
            </p:nvGrpSpPr>
            <p:grpSpPr bwMode="auto">
              <a:xfrm>
                <a:off x="3674" y="0"/>
                <a:ext cx="360" cy="941"/>
                <a:chOff x="3674" y="0"/>
                <a:chExt cx="360" cy="941"/>
              </a:xfrm>
            </p:grpSpPr>
            <p:sp>
              <p:nvSpPr>
                <p:cNvPr id="130" name="Rectangle 60"/>
                <p:cNvSpPr>
                  <a:spLocks noChangeArrowheads="1"/>
                </p:cNvSpPr>
                <p:nvPr/>
              </p:nvSpPr>
              <p:spPr bwMode="auto">
                <a:xfrm>
                  <a:off x="3674" y="0"/>
                  <a:ext cx="360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31" name="Rectangle 63"/>
                <p:cNvSpPr>
                  <a:spLocks noChangeArrowheads="1"/>
                </p:cNvSpPr>
                <p:nvPr/>
              </p:nvSpPr>
              <p:spPr bwMode="auto">
                <a:xfrm>
                  <a:off x="3674" y="0"/>
                  <a:ext cx="360" cy="94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18" name="Group 64"/>
              <p:cNvGrpSpPr>
                <a:grpSpLocks/>
              </p:cNvGrpSpPr>
              <p:nvPr/>
            </p:nvGrpSpPr>
            <p:grpSpPr bwMode="auto">
              <a:xfrm>
                <a:off x="4034" y="0"/>
                <a:ext cx="388" cy="941"/>
                <a:chOff x="4034" y="0"/>
                <a:chExt cx="388" cy="941"/>
              </a:xfrm>
            </p:grpSpPr>
            <p:sp>
              <p:nvSpPr>
                <p:cNvPr id="128" name="Rectangle 65"/>
                <p:cNvSpPr>
                  <a:spLocks noChangeArrowheads="1"/>
                </p:cNvSpPr>
                <p:nvPr/>
              </p:nvSpPr>
              <p:spPr bwMode="auto">
                <a:xfrm>
                  <a:off x="4034" y="0"/>
                  <a:ext cx="388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29" name="Rectangle 68"/>
                <p:cNvSpPr>
                  <a:spLocks noChangeArrowheads="1"/>
                </p:cNvSpPr>
                <p:nvPr/>
              </p:nvSpPr>
              <p:spPr bwMode="auto">
                <a:xfrm>
                  <a:off x="4034" y="0"/>
                  <a:ext cx="388" cy="94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19" name="Group 69"/>
              <p:cNvGrpSpPr>
                <a:grpSpLocks/>
              </p:cNvGrpSpPr>
              <p:nvPr/>
            </p:nvGrpSpPr>
            <p:grpSpPr bwMode="auto">
              <a:xfrm>
                <a:off x="4422" y="0"/>
                <a:ext cx="360" cy="941"/>
                <a:chOff x="4422" y="0"/>
                <a:chExt cx="360" cy="941"/>
              </a:xfrm>
            </p:grpSpPr>
            <p:sp>
              <p:nvSpPr>
                <p:cNvPr id="126" name="Rectangle 70"/>
                <p:cNvSpPr>
                  <a:spLocks noChangeArrowheads="1"/>
                </p:cNvSpPr>
                <p:nvPr/>
              </p:nvSpPr>
              <p:spPr bwMode="auto">
                <a:xfrm>
                  <a:off x="4422" y="0"/>
                  <a:ext cx="360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27" name="Rectangle 73"/>
                <p:cNvSpPr>
                  <a:spLocks noChangeArrowheads="1"/>
                </p:cNvSpPr>
                <p:nvPr/>
              </p:nvSpPr>
              <p:spPr bwMode="auto">
                <a:xfrm>
                  <a:off x="4422" y="0"/>
                  <a:ext cx="360" cy="94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20" name="Group 74"/>
              <p:cNvGrpSpPr>
                <a:grpSpLocks/>
              </p:cNvGrpSpPr>
              <p:nvPr/>
            </p:nvGrpSpPr>
            <p:grpSpPr bwMode="auto">
              <a:xfrm>
                <a:off x="4782" y="0"/>
                <a:ext cx="348" cy="941"/>
                <a:chOff x="4782" y="0"/>
                <a:chExt cx="348" cy="941"/>
              </a:xfrm>
            </p:grpSpPr>
            <p:sp>
              <p:nvSpPr>
                <p:cNvPr id="124" name="Rectangle 75"/>
                <p:cNvSpPr>
                  <a:spLocks noChangeArrowheads="1"/>
                </p:cNvSpPr>
                <p:nvPr/>
              </p:nvSpPr>
              <p:spPr bwMode="auto">
                <a:xfrm>
                  <a:off x="4782" y="0"/>
                  <a:ext cx="348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25" name="Rectangle 78"/>
                <p:cNvSpPr>
                  <a:spLocks noChangeArrowheads="1"/>
                </p:cNvSpPr>
                <p:nvPr/>
              </p:nvSpPr>
              <p:spPr bwMode="auto">
                <a:xfrm>
                  <a:off x="4782" y="0"/>
                  <a:ext cx="348" cy="94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21" name="Group 79"/>
              <p:cNvGrpSpPr>
                <a:grpSpLocks/>
              </p:cNvGrpSpPr>
              <p:nvPr/>
            </p:nvGrpSpPr>
            <p:grpSpPr bwMode="auto">
              <a:xfrm>
                <a:off x="5130" y="0"/>
                <a:ext cx="426" cy="941"/>
                <a:chOff x="5130" y="0"/>
                <a:chExt cx="426" cy="941"/>
              </a:xfrm>
            </p:grpSpPr>
            <p:sp>
              <p:nvSpPr>
                <p:cNvPr id="122" name="Rectangle 80"/>
                <p:cNvSpPr>
                  <a:spLocks noChangeArrowheads="1"/>
                </p:cNvSpPr>
                <p:nvPr/>
              </p:nvSpPr>
              <p:spPr bwMode="auto">
                <a:xfrm>
                  <a:off x="5130" y="0"/>
                  <a:ext cx="426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23" name="Rectangle 83"/>
                <p:cNvSpPr>
                  <a:spLocks noChangeArrowheads="1"/>
                </p:cNvSpPr>
                <p:nvPr/>
              </p:nvSpPr>
              <p:spPr bwMode="auto">
                <a:xfrm>
                  <a:off x="5130" y="0"/>
                  <a:ext cx="426" cy="94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22" name="Group 84"/>
              <p:cNvGrpSpPr>
                <a:grpSpLocks/>
              </p:cNvGrpSpPr>
              <p:nvPr/>
            </p:nvGrpSpPr>
            <p:grpSpPr bwMode="auto">
              <a:xfrm>
                <a:off x="5556" y="0"/>
                <a:ext cx="341" cy="941"/>
                <a:chOff x="5556" y="0"/>
                <a:chExt cx="341" cy="941"/>
              </a:xfrm>
            </p:grpSpPr>
            <p:sp>
              <p:nvSpPr>
                <p:cNvPr id="120" name="Rectangle 85"/>
                <p:cNvSpPr>
                  <a:spLocks noChangeArrowheads="1"/>
                </p:cNvSpPr>
                <p:nvPr/>
              </p:nvSpPr>
              <p:spPr bwMode="auto">
                <a:xfrm>
                  <a:off x="5556" y="0"/>
                  <a:ext cx="341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21" name="Rectangle 88"/>
                <p:cNvSpPr>
                  <a:spLocks noChangeArrowheads="1"/>
                </p:cNvSpPr>
                <p:nvPr/>
              </p:nvSpPr>
              <p:spPr bwMode="auto">
                <a:xfrm>
                  <a:off x="5556" y="0"/>
                  <a:ext cx="341" cy="94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23" name="Group 89"/>
              <p:cNvGrpSpPr>
                <a:grpSpLocks/>
              </p:cNvGrpSpPr>
              <p:nvPr/>
            </p:nvGrpSpPr>
            <p:grpSpPr bwMode="auto">
              <a:xfrm>
                <a:off x="5897" y="0"/>
                <a:ext cx="347" cy="941"/>
                <a:chOff x="5897" y="0"/>
                <a:chExt cx="347" cy="941"/>
              </a:xfrm>
            </p:grpSpPr>
            <p:sp>
              <p:nvSpPr>
                <p:cNvPr id="116" name="Rectangle 90"/>
                <p:cNvSpPr>
                  <a:spLocks noChangeArrowheads="1"/>
                </p:cNvSpPr>
                <p:nvPr/>
              </p:nvSpPr>
              <p:spPr bwMode="auto">
                <a:xfrm>
                  <a:off x="5897" y="0"/>
                  <a:ext cx="347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117" name="Group 91"/>
                <p:cNvGrpSpPr>
                  <a:grpSpLocks/>
                </p:cNvGrpSpPr>
                <p:nvPr/>
              </p:nvGrpSpPr>
              <p:grpSpPr bwMode="auto">
                <a:xfrm>
                  <a:off x="5897" y="0"/>
                  <a:ext cx="347" cy="941"/>
                  <a:chOff x="5897" y="0"/>
                  <a:chExt cx="347" cy="941"/>
                </a:xfrm>
              </p:grpSpPr>
              <p:sp>
                <p:nvSpPr>
                  <p:cNvPr id="118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5940" y="0"/>
                    <a:ext cx="261" cy="9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>
                        <a:cs typeface="Times New Roman" pitchFamily="18" charset="0"/>
                      </a:rPr>
                      <a:t> </a:t>
                    </a:r>
                  </a:p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119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5897" y="0"/>
                    <a:ext cx="347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4" name="Group 94"/>
              <p:cNvGrpSpPr>
                <a:grpSpLocks/>
              </p:cNvGrpSpPr>
              <p:nvPr/>
            </p:nvGrpSpPr>
            <p:grpSpPr bwMode="auto">
              <a:xfrm>
                <a:off x="6244" y="0"/>
                <a:ext cx="297" cy="941"/>
                <a:chOff x="6244" y="0"/>
                <a:chExt cx="297" cy="941"/>
              </a:xfrm>
            </p:grpSpPr>
            <p:sp>
              <p:nvSpPr>
                <p:cNvPr id="112" name="Rectangle 95"/>
                <p:cNvSpPr>
                  <a:spLocks noChangeArrowheads="1"/>
                </p:cNvSpPr>
                <p:nvPr/>
              </p:nvSpPr>
              <p:spPr bwMode="auto">
                <a:xfrm>
                  <a:off x="6244" y="0"/>
                  <a:ext cx="297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113" name="Group 96"/>
                <p:cNvGrpSpPr>
                  <a:grpSpLocks/>
                </p:cNvGrpSpPr>
                <p:nvPr/>
              </p:nvGrpSpPr>
              <p:grpSpPr bwMode="auto">
                <a:xfrm>
                  <a:off x="6244" y="0"/>
                  <a:ext cx="297" cy="941"/>
                  <a:chOff x="6244" y="0"/>
                  <a:chExt cx="297" cy="941"/>
                </a:xfrm>
              </p:grpSpPr>
              <p:sp>
                <p:nvSpPr>
                  <p:cNvPr id="114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6287" y="0"/>
                    <a:ext cx="211" cy="9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>
                        <a:cs typeface="Times New Roman" pitchFamily="18" charset="0"/>
                      </a:rPr>
                      <a:t> </a:t>
                    </a:r>
                  </a:p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115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6244" y="0"/>
                    <a:ext cx="297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5" name="Group 99"/>
              <p:cNvGrpSpPr>
                <a:grpSpLocks/>
              </p:cNvGrpSpPr>
              <p:nvPr/>
            </p:nvGrpSpPr>
            <p:grpSpPr bwMode="auto">
              <a:xfrm>
                <a:off x="6541" y="0"/>
                <a:ext cx="357" cy="941"/>
                <a:chOff x="6541" y="0"/>
                <a:chExt cx="357" cy="941"/>
              </a:xfrm>
            </p:grpSpPr>
            <p:sp>
              <p:nvSpPr>
                <p:cNvPr id="108" name="Rectangle 100"/>
                <p:cNvSpPr>
                  <a:spLocks noChangeArrowheads="1"/>
                </p:cNvSpPr>
                <p:nvPr/>
              </p:nvSpPr>
              <p:spPr bwMode="auto">
                <a:xfrm>
                  <a:off x="6541" y="0"/>
                  <a:ext cx="357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109" name="Group 101"/>
                <p:cNvGrpSpPr>
                  <a:grpSpLocks/>
                </p:cNvGrpSpPr>
                <p:nvPr/>
              </p:nvGrpSpPr>
              <p:grpSpPr bwMode="auto">
                <a:xfrm>
                  <a:off x="6541" y="0"/>
                  <a:ext cx="357" cy="941"/>
                  <a:chOff x="6541" y="0"/>
                  <a:chExt cx="357" cy="941"/>
                </a:xfrm>
              </p:grpSpPr>
              <p:sp>
                <p:nvSpPr>
                  <p:cNvPr id="110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6584" y="0"/>
                    <a:ext cx="271" cy="9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>
                        <a:cs typeface="Times New Roman" pitchFamily="18" charset="0"/>
                      </a:rPr>
                      <a:t> </a:t>
                    </a:r>
                  </a:p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111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6541" y="0"/>
                    <a:ext cx="357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6" name="Group 104"/>
              <p:cNvGrpSpPr>
                <a:grpSpLocks/>
              </p:cNvGrpSpPr>
              <p:nvPr/>
            </p:nvGrpSpPr>
            <p:grpSpPr bwMode="auto">
              <a:xfrm>
                <a:off x="6898" y="0"/>
                <a:ext cx="297" cy="941"/>
                <a:chOff x="6898" y="0"/>
                <a:chExt cx="297" cy="941"/>
              </a:xfrm>
            </p:grpSpPr>
            <p:sp>
              <p:nvSpPr>
                <p:cNvPr id="104" name="Rectangle 105"/>
                <p:cNvSpPr>
                  <a:spLocks noChangeArrowheads="1"/>
                </p:cNvSpPr>
                <p:nvPr/>
              </p:nvSpPr>
              <p:spPr bwMode="auto">
                <a:xfrm>
                  <a:off x="6898" y="0"/>
                  <a:ext cx="297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105" name="Group 106"/>
                <p:cNvGrpSpPr>
                  <a:grpSpLocks/>
                </p:cNvGrpSpPr>
                <p:nvPr/>
              </p:nvGrpSpPr>
              <p:grpSpPr bwMode="auto">
                <a:xfrm>
                  <a:off x="6898" y="0"/>
                  <a:ext cx="297" cy="941"/>
                  <a:chOff x="6898" y="0"/>
                  <a:chExt cx="297" cy="941"/>
                </a:xfrm>
              </p:grpSpPr>
              <p:sp>
                <p:nvSpPr>
                  <p:cNvPr id="106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6941" y="0"/>
                    <a:ext cx="211" cy="9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>
                        <a:cs typeface="Times New Roman" pitchFamily="18" charset="0"/>
                      </a:rPr>
                      <a:t> </a:t>
                    </a:r>
                  </a:p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107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6898" y="0"/>
                    <a:ext cx="297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7" name="Rectangle 111"/>
              <p:cNvSpPr>
                <a:spLocks noChangeArrowheads="1"/>
              </p:cNvSpPr>
              <p:nvPr/>
            </p:nvSpPr>
            <p:spPr bwMode="auto">
              <a:xfrm>
                <a:off x="7195" y="0"/>
                <a:ext cx="348" cy="941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ru-RU"/>
              </a:p>
            </p:txBody>
          </p:sp>
          <p:grpSp>
            <p:nvGrpSpPr>
              <p:cNvPr id="28" name="Group 112"/>
              <p:cNvGrpSpPr>
                <a:grpSpLocks/>
              </p:cNvGrpSpPr>
              <p:nvPr/>
            </p:nvGrpSpPr>
            <p:grpSpPr bwMode="auto">
              <a:xfrm>
                <a:off x="0" y="941"/>
                <a:ext cx="352" cy="941"/>
                <a:chOff x="0" y="941"/>
                <a:chExt cx="352" cy="941"/>
              </a:xfrm>
            </p:grpSpPr>
            <p:sp>
              <p:nvSpPr>
                <p:cNvPr id="102" name="Rectangle 113"/>
                <p:cNvSpPr>
                  <a:spLocks noChangeArrowheads="1"/>
                </p:cNvSpPr>
                <p:nvPr/>
              </p:nvSpPr>
              <p:spPr bwMode="auto">
                <a:xfrm>
                  <a:off x="0" y="941"/>
                  <a:ext cx="352" cy="94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03" name="Rectangle 116"/>
                <p:cNvSpPr>
                  <a:spLocks noChangeArrowheads="1"/>
                </p:cNvSpPr>
                <p:nvPr/>
              </p:nvSpPr>
              <p:spPr bwMode="auto">
                <a:xfrm>
                  <a:off x="0" y="941"/>
                  <a:ext cx="352" cy="94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29" name="Group 117"/>
              <p:cNvGrpSpPr>
                <a:grpSpLocks/>
              </p:cNvGrpSpPr>
              <p:nvPr/>
            </p:nvGrpSpPr>
            <p:grpSpPr bwMode="auto">
              <a:xfrm>
                <a:off x="352" y="941"/>
                <a:ext cx="348" cy="941"/>
                <a:chOff x="352" y="941"/>
                <a:chExt cx="348" cy="941"/>
              </a:xfrm>
            </p:grpSpPr>
            <p:sp>
              <p:nvSpPr>
                <p:cNvPr id="100" name="Rectangle 118"/>
                <p:cNvSpPr>
                  <a:spLocks noChangeArrowheads="1"/>
                </p:cNvSpPr>
                <p:nvPr/>
              </p:nvSpPr>
              <p:spPr bwMode="auto">
                <a:xfrm>
                  <a:off x="352" y="941"/>
                  <a:ext cx="348" cy="94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01" name="Rectangle 121"/>
                <p:cNvSpPr>
                  <a:spLocks noChangeArrowheads="1"/>
                </p:cNvSpPr>
                <p:nvPr/>
              </p:nvSpPr>
              <p:spPr bwMode="auto">
                <a:xfrm>
                  <a:off x="352" y="941"/>
                  <a:ext cx="348" cy="94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0" name="Group 122"/>
              <p:cNvGrpSpPr>
                <a:grpSpLocks/>
              </p:cNvGrpSpPr>
              <p:nvPr/>
            </p:nvGrpSpPr>
            <p:grpSpPr bwMode="auto">
              <a:xfrm>
                <a:off x="700" y="941"/>
                <a:ext cx="406" cy="941"/>
                <a:chOff x="700" y="941"/>
                <a:chExt cx="406" cy="941"/>
              </a:xfrm>
            </p:grpSpPr>
            <p:sp>
              <p:nvSpPr>
                <p:cNvPr id="98" name="Rectangle 123"/>
                <p:cNvSpPr>
                  <a:spLocks noChangeArrowheads="1"/>
                </p:cNvSpPr>
                <p:nvPr/>
              </p:nvSpPr>
              <p:spPr bwMode="auto">
                <a:xfrm>
                  <a:off x="700" y="941"/>
                  <a:ext cx="406" cy="94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99" name="Rectangle 126"/>
                <p:cNvSpPr>
                  <a:spLocks noChangeArrowheads="1"/>
                </p:cNvSpPr>
                <p:nvPr/>
              </p:nvSpPr>
              <p:spPr bwMode="auto">
                <a:xfrm>
                  <a:off x="700" y="941"/>
                  <a:ext cx="406" cy="94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" name="Group 127"/>
              <p:cNvGrpSpPr>
                <a:grpSpLocks/>
              </p:cNvGrpSpPr>
              <p:nvPr/>
            </p:nvGrpSpPr>
            <p:grpSpPr bwMode="auto">
              <a:xfrm>
                <a:off x="1106" y="941"/>
                <a:ext cx="410" cy="941"/>
                <a:chOff x="1106" y="941"/>
                <a:chExt cx="410" cy="941"/>
              </a:xfrm>
            </p:grpSpPr>
            <p:sp>
              <p:nvSpPr>
                <p:cNvPr id="94" name="Rectangle 128"/>
                <p:cNvSpPr>
                  <a:spLocks noChangeArrowheads="1"/>
                </p:cNvSpPr>
                <p:nvPr/>
              </p:nvSpPr>
              <p:spPr bwMode="auto">
                <a:xfrm>
                  <a:off x="1106" y="941"/>
                  <a:ext cx="410" cy="94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95" name="Group 129"/>
                <p:cNvGrpSpPr>
                  <a:grpSpLocks/>
                </p:cNvGrpSpPr>
                <p:nvPr/>
              </p:nvGrpSpPr>
              <p:grpSpPr bwMode="auto">
                <a:xfrm>
                  <a:off x="1106" y="941"/>
                  <a:ext cx="410" cy="941"/>
                  <a:chOff x="1106" y="941"/>
                  <a:chExt cx="410" cy="941"/>
                </a:xfrm>
              </p:grpSpPr>
              <p:sp>
                <p:nvSpPr>
                  <p:cNvPr id="96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1149" y="941"/>
                    <a:ext cx="324" cy="941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 b="1" dirty="0">
                        <a:latin typeface="Garamond" pitchFamily="18" charset="0"/>
                        <a:cs typeface="Arial" charset="0"/>
                      </a:rPr>
                      <a:t> </a:t>
                    </a:r>
                    <a:endParaRPr lang="en-US" dirty="0">
                      <a:cs typeface="Times New Roman" pitchFamily="18" charset="0"/>
                    </a:endParaRPr>
                  </a:p>
                  <a:p>
                    <a:pPr algn="ctr" eaLnBrk="0" hangingPunct="0"/>
                    <a:r>
                      <a:rPr lang="en-US" sz="3600" b="1" dirty="0">
                        <a:latin typeface="Garamond" pitchFamily="18" charset="0"/>
                        <a:cs typeface="Arial" charset="0"/>
                      </a:rPr>
                      <a:t>и</a:t>
                    </a:r>
                    <a:endParaRPr lang="en-US" sz="3600" dirty="0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US" dirty="0"/>
                  </a:p>
                </p:txBody>
              </p:sp>
              <p:sp>
                <p:nvSpPr>
                  <p:cNvPr id="97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1106" y="941"/>
                    <a:ext cx="410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2" name="Group 132"/>
              <p:cNvGrpSpPr>
                <a:grpSpLocks/>
              </p:cNvGrpSpPr>
              <p:nvPr/>
            </p:nvGrpSpPr>
            <p:grpSpPr bwMode="auto">
              <a:xfrm>
                <a:off x="1516" y="941"/>
                <a:ext cx="341" cy="941"/>
                <a:chOff x="1516" y="941"/>
                <a:chExt cx="341" cy="941"/>
              </a:xfrm>
            </p:grpSpPr>
            <p:sp>
              <p:nvSpPr>
                <p:cNvPr id="92" name="Rectangle 133"/>
                <p:cNvSpPr>
                  <a:spLocks noChangeArrowheads="1"/>
                </p:cNvSpPr>
                <p:nvPr/>
              </p:nvSpPr>
              <p:spPr bwMode="auto">
                <a:xfrm>
                  <a:off x="1516" y="941"/>
                  <a:ext cx="341" cy="94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93" name="Rectangle 136"/>
                <p:cNvSpPr>
                  <a:spLocks noChangeArrowheads="1"/>
                </p:cNvSpPr>
                <p:nvPr/>
              </p:nvSpPr>
              <p:spPr bwMode="auto">
                <a:xfrm>
                  <a:off x="1516" y="941"/>
                  <a:ext cx="341" cy="94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3" name="Group 137"/>
              <p:cNvGrpSpPr>
                <a:grpSpLocks/>
              </p:cNvGrpSpPr>
              <p:nvPr/>
            </p:nvGrpSpPr>
            <p:grpSpPr bwMode="auto">
              <a:xfrm>
                <a:off x="1857" y="941"/>
                <a:ext cx="360" cy="973"/>
                <a:chOff x="1857" y="941"/>
                <a:chExt cx="360" cy="973"/>
              </a:xfrm>
            </p:grpSpPr>
            <p:sp>
              <p:nvSpPr>
                <p:cNvPr id="87" name="Rectangle 138"/>
                <p:cNvSpPr>
                  <a:spLocks noChangeArrowheads="1"/>
                </p:cNvSpPr>
                <p:nvPr/>
              </p:nvSpPr>
              <p:spPr bwMode="auto">
                <a:xfrm>
                  <a:off x="1857" y="941"/>
                  <a:ext cx="360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88" name="Group 139"/>
                <p:cNvGrpSpPr>
                  <a:grpSpLocks/>
                </p:cNvGrpSpPr>
                <p:nvPr/>
              </p:nvGrpSpPr>
              <p:grpSpPr bwMode="auto">
                <a:xfrm>
                  <a:off x="1857" y="941"/>
                  <a:ext cx="360" cy="973"/>
                  <a:chOff x="1857" y="941"/>
                  <a:chExt cx="360" cy="973"/>
                </a:xfrm>
              </p:grpSpPr>
              <p:sp>
                <p:nvSpPr>
                  <p:cNvPr id="89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1900" y="941"/>
                    <a:ext cx="274" cy="9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>
                        <a:cs typeface="Times New Roman" pitchFamily="18" charset="0"/>
                      </a:rPr>
                      <a:t> </a:t>
                    </a:r>
                  </a:p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90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1857" y="941"/>
                    <a:ext cx="360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91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1913" y="973"/>
                    <a:ext cx="274" cy="9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>
                        <a:cs typeface="Times New Roman" pitchFamily="18" charset="0"/>
                      </a:rPr>
                      <a:t> </a:t>
                    </a:r>
                  </a:p>
                  <a:p>
                    <a:pPr algn="ctr" eaLnBrk="0" hangingPunct="0"/>
                    <a:endParaRPr lang="en-US"/>
                  </a:p>
                </p:txBody>
              </p:sp>
            </p:grpSp>
          </p:grpSp>
          <p:grpSp>
            <p:nvGrpSpPr>
              <p:cNvPr id="34" name="Group 142"/>
              <p:cNvGrpSpPr>
                <a:grpSpLocks/>
              </p:cNvGrpSpPr>
              <p:nvPr/>
            </p:nvGrpSpPr>
            <p:grpSpPr bwMode="auto">
              <a:xfrm>
                <a:off x="2217" y="941"/>
                <a:ext cx="386" cy="941"/>
                <a:chOff x="2217" y="941"/>
                <a:chExt cx="386" cy="941"/>
              </a:xfrm>
            </p:grpSpPr>
            <p:sp>
              <p:nvSpPr>
                <p:cNvPr id="83" name="Rectangle 143"/>
                <p:cNvSpPr>
                  <a:spLocks noChangeArrowheads="1"/>
                </p:cNvSpPr>
                <p:nvPr/>
              </p:nvSpPr>
              <p:spPr bwMode="auto">
                <a:xfrm>
                  <a:off x="2217" y="941"/>
                  <a:ext cx="386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84" name="Group 144"/>
                <p:cNvGrpSpPr>
                  <a:grpSpLocks/>
                </p:cNvGrpSpPr>
                <p:nvPr/>
              </p:nvGrpSpPr>
              <p:grpSpPr bwMode="auto">
                <a:xfrm>
                  <a:off x="2217" y="941"/>
                  <a:ext cx="386" cy="941"/>
                  <a:chOff x="2217" y="941"/>
                  <a:chExt cx="386" cy="941"/>
                </a:xfrm>
              </p:grpSpPr>
              <p:sp>
                <p:nvSpPr>
                  <p:cNvPr id="85" name="Rectangle 145"/>
                  <p:cNvSpPr>
                    <a:spLocks noChangeArrowheads="1"/>
                  </p:cNvSpPr>
                  <p:nvPr/>
                </p:nvSpPr>
                <p:spPr bwMode="auto">
                  <a:xfrm>
                    <a:off x="2260" y="941"/>
                    <a:ext cx="300" cy="9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>
                        <a:cs typeface="Times New Roman" pitchFamily="18" charset="0"/>
                      </a:rPr>
                      <a:t> </a:t>
                    </a:r>
                  </a:p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86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2217" y="941"/>
                    <a:ext cx="386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5" name="Group 147"/>
              <p:cNvGrpSpPr>
                <a:grpSpLocks/>
              </p:cNvGrpSpPr>
              <p:nvPr/>
            </p:nvGrpSpPr>
            <p:grpSpPr bwMode="auto">
              <a:xfrm>
                <a:off x="2603" y="941"/>
                <a:ext cx="356" cy="941"/>
                <a:chOff x="2603" y="941"/>
                <a:chExt cx="356" cy="941"/>
              </a:xfrm>
            </p:grpSpPr>
            <p:sp>
              <p:nvSpPr>
                <p:cNvPr id="79" name="Rectangle 148"/>
                <p:cNvSpPr>
                  <a:spLocks noChangeArrowheads="1"/>
                </p:cNvSpPr>
                <p:nvPr/>
              </p:nvSpPr>
              <p:spPr bwMode="auto">
                <a:xfrm>
                  <a:off x="2603" y="941"/>
                  <a:ext cx="356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80" name="Group 149"/>
                <p:cNvGrpSpPr>
                  <a:grpSpLocks/>
                </p:cNvGrpSpPr>
                <p:nvPr/>
              </p:nvGrpSpPr>
              <p:grpSpPr bwMode="auto">
                <a:xfrm>
                  <a:off x="2603" y="941"/>
                  <a:ext cx="356" cy="941"/>
                  <a:chOff x="2603" y="941"/>
                  <a:chExt cx="356" cy="941"/>
                </a:xfrm>
              </p:grpSpPr>
              <p:sp>
                <p:nvSpPr>
                  <p:cNvPr id="81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2646" y="941"/>
                    <a:ext cx="270" cy="9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>
                        <a:cs typeface="Times New Roman" pitchFamily="18" charset="0"/>
                      </a:rPr>
                      <a:t> </a:t>
                    </a:r>
                  </a:p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82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2603" y="941"/>
                    <a:ext cx="356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6" name="Group 152"/>
              <p:cNvGrpSpPr>
                <a:grpSpLocks/>
              </p:cNvGrpSpPr>
              <p:nvPr/>
            </p:nvGrpSpPr>
            <p:grpSpPr bwMode="auto">
              <a:xfrm>
                <a:off x="2959" y="941"/>
                <a:ext cx="355" cy="941"/>
                <a:chOff x="2959" y="941"/>
                <a:chExt cx="355" cy="941"/>
              </a:xfrm>
            </p:grpSpPr>
            <p:sp>
              <p:nvSpPr>
                <p:cNvPr id="75" name="Rectangle 153"/>
                <p:cNvSpPr>
                  <a:spLocks noChangeArrowheads="1"/>
                </p:cNvSpPr>
                <p:nvPr/>
              </p:nvSpPr>
              <p:spPr bwMode="auto">
                <a:xfrm>
                  <a:off x="2959" y="941"/>
                  <a:ext cx="355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76" name="Group 154"/>
                <p:cNvGrpSpPr>
                  <a:grpSpLocks/>
                </p:cNvGrpSpPr>
                <p:nvPr/>
              </p:nvGrpSpPr>
              <p:grpSpPr bwMode="auto">
                <a:xfrm>
                  <a:off x="2959" y="941"/>
                  <a:ext cx="355" cy="941"/>
                  <a:chOff x="2959" y="941"/>
                  <a:chExt cx="355" cy="941"/>
                </a:xfrm>
              </p:grpSpPr>
              <p:sp>
                <p:nvSpPr>
                  <p:cNvPr id="77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3002" y="941"/>
                    <a:ext cx="269" cy="9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>
                        <a:cs typeface="Times New Roman" pitchFamily="18" charset="0"/>
                      </a:rPr>
                      <a:t> </a:t>
                    </a:r>
                  </a:p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78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2959" y="941"/>
                    <a:ext cx="355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7" name="Group 157"/>
              <p:cNvGrpSpPr>
                <a:grpSpLocks/>
              </p:cNvGrpSpPr>
              <p:nvPr/>
            </p:nvGrpSpPr>
            <p:grpSpPr bwMode="auto">
              <a:xfrm>
                <a:off x="3314" y="941"/>
                <a:ext cx="360" cy="941"/>
                <a:chOff x="3314" y="941"/>
                <a:chExt cx="360" cy="941"/>
              </a:xfrm>
            </p:grpSpPr>
            <p:sp>
              <p:nvSpPr>
                <p:cNvPr id="71" name="Rectangle 158"/>
                <p:cNvSpPr>
                  <a:spLocks noChangeArrowheads="1"/>
                </p:cNvSpPr>
                <p:nvPr/>
              </p:nvSpPr>
              <p:spPr bwMode="auto">
                <a:xfrm>
                  <a:off x="3314" y="941"/>
                  <a:ext cx="360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72" name="Group 159"/>
                <p:cNvGrpSpPr>
                  <a:grpSpLocks/>
                </p:cNvGrpSpPr>
                <p:nvPr/>
              </p:nvGrpSpPr>
              <p:grpSpPr bwMode="auto">
                <a:xfrm>
                  <a:off x="3314" y="941"/>
                  <a:ext cx="360" cy="941"/>
                  <a:chOff x="3314" y="941"/>
                  <a:chExt cx="360" cy="941"/>
                </a:xfrm>
              </p:grpSpPr>
              <p:sp>
                <p:nvSpPr>
                  <p:cNvPr id="73" name="Rectangle 160"/>
                  <p:cNvSpPr>
                    <a:spLocks noChangeArrowheads="1"/>
                  </p:cNvSpPr>
                  <p:nvPr/>
                </p:nvSpPr>
                <p:spPr bwMode="auto">
                  <a:xfrm>
                    <a:off x="3357" y="941"/>
                    <a:ext cx="274" cy="9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>
                        <a:cs typeface="Times New Roman" pitchFamily="18" charset="0"/>
                      </a:rPr>
                      <a:t> </a:t>
                    </a:r>
                  </a:p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74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3314" y="941"/>
                    <a:ext cx="360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8" name="Group 162"/>
              <p:cNvGrpSpPr>
                <a:grpSpLocks/>
              </p:cNvGrpSpPr>
              <p:nvPr/>
            </p:nvGrpSpPr>
            <p:grpSpPr bwMode="auto">
              <a:xfrm>
                <a:off x="3674" y="941"/>
                <a:ext cx="360" cy="941"/>
                <a:chOff x="3674" y="941"/>
                <a:chExt cx="360" cy="941"/>
              </a:xfrm>
            </p:grpSpPr>
            <p:sp>
              <p:nvSpPr>
                <p:cNvPr id="69" name="Rectangle 163"/>
                <p:cNvSpPr>
                  <a:spLocks noChangeArrowheads="1"/>
                </p:cNvSpPr>
                <p:nvPr/>
              </p:nvSpPr>
              <p:spPr bwMode="auto">
                <a:xfrm>
                  <a:off x="3674" y="941"/>
                  <a:ext cx="360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70" name="Rectangle 166"/>
                <p:cNvSpPr>
                  <a:spLocks noChangeArrowheads="1"/>
                </p:cNvSpPr>
                <p:nvPr/>
              </p:nvSpPr>
              <p:spPr bwMode="auto">
                <a:xfrm>
                  <a:off x="3674" y="941"/>
                  <a:ext cx="360" cy="94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9" name="Group 167"/>
              <p:cNvGrpSpPr>
                <a:grpSpLocks/>
              </p:cNvGrpSpPr>
              <p:nvPr/>
            </p:nvGrpSpPr>
            <p:grpSpPr bwMode="auto">
              <a:xfrm>
                <a:off x="4034" y="941"/>
                <a:ext cx="388" cy="941"/>
                <a:chOff x="4034" y="941"/>
                <a:chExt cx="388" cy="941"/>
              </a:xfrm>
            </p:grpSpPr>
            <p:sp>
              <p:nvSpPr>
                <p:cNvPr id="67" name="Rectangle 168"/>
                <p:cNvSpPr>
                  <a:spLocks noChangeArrowheads="1"/>
                </p:cNvSpPr>
                <p:nvPr/>
              </p:nvSpPr>
              <p:spPr bwMode="auto">
                <a:xfrm>
                  <a:off x="4034" y="941"/>
                  <a:ext cx="388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68" name="Rectangle 171"/>
                <p:cNvSpPr>
                  <a:spLocks noChangeArrowheads="1"/>
                </p:cNvSpPr>
                <p:nvPr/>
              </p:nvSpPr>
              <p:spPr bwMode="auto">
                <a:xfrm>
                  <a:off x="4034" y="941"/>
                  <a:ext cx="388" cy="94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40" name="Group 172"/>
              <p:cNvGrpSpPr>
                <a:grpSpLocks/>
              </p:cNvGrpSpPr>
              <p:nvPr/>
            </p:nvGrpSpPr>
            <p:grpSpPr bwMode="auto">
              <a:xfrm>
                <a:off x="4422" y="941"/>
                <a:ext cx="360" cy="941"/>
                <a:chOff x="4422" y="941"/>
                <a:chExt cx="360" cy="941"/>
              </a:xfrm>
            </p:grpSpPr>
            <p:sp>
              <p:nvSpPr>
                <p:cNvPr id="65" name="Rectangle 173"/>
                <p:cNvSpPr>
                  <a:spLocks noChangeArrowheads="1"/>
                </p:cNvSpPr>
                <p:nvPr/>
              </p:nvSpPr>
              <p:spPr bwMode="auto">
                <a:xfrm>
                  <a:off x="4422" y="941"/>
                  <a:ext cx="360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66" name="Rectangle 176"/>
                <p:cNvSpPr>
                  <a:spLocks noChangeArrowheads="1"/>
                </p:cNvSpPr>
                <p:nvPr/>
              </p:nvSpPr>
              <p:spPr bwMode="auto">
                <a:xfrm>
                  <a:off x="4422" y="941"/>
                  <a:ext cx="360" cy="94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41" name="Group 177"/>
              <p:cNvGrpSpPr>
                <a:grpSpLocks/>
              </p:cNvGrpSpPr>
              <p:nvPr/>
            </p:nvGrpSpPr>
            <p:grpSpPr bwMode="auto">
              <a:xfrm>
                <a:off x="4782" y="941"/>
                <a:ext cx="348" cy="941"/>
                <a:chOff x="4782" y="941"/>
                <a:chExt cx="348" cy="941"/>
              </a:xfrm>
            </p:grpSpPr>
            <p:sp>
              <p:nvSpPr>
                <p:cNvPr id="63" name="Rectangle 178"/>
                <p:cNvSpPr>
                  <a:spLocks noChangeArrowheads="1"/>
                </p:cNvSpPr>
                <p:nvPr/>
              </p:nvSpPr>
              <p:spPr bwMode="auto">
                <a:xfrm>
                  <a:off x="4782" y="941"/>
                  <a:ext cx="348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64" name="Rectangle 181"/>
                <p:cNvSpPr>
                  <a:spLocks noChangeArrowheads="1"/>
                </p:cNvSpPr>
                <p:nvPr/>
              </p:nvSpPr>
              <p:spPr bwMode="auto">
                <a:xfrm>
                  <a:off x="4782" y="941"/>
                  <a:ext cx="348" cy="94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42" name="Group 182"/>
              <p:cNvGrpSpPr>
                <a:grpSpLocks/>
              </p:cNvGrpSpPr>
              <p:nvPr/>
            </p:nvGrpSpPr>
            <p:grpSpPr bwMode="auto">
              <a:xfrm>
                <a:off x="5130" y="941"/>
                <a:ext cx="426" cy="941"/>
                <a:chOff x="5130" y="941"/>
                <a:chExt cx="426" cy="941"/>
              </a:xfrm>
            </p:grpSpPr>
            <p:sp>
              <p:nvSpPr>
                <p:cNvPr id="61" name="Rectangle 183"/>
                <p:cNvSpPr>
                  <a:spLocks noChangeArrowheads="1"/>
                </p:cNvSpPr>
                <p:nvPr/>
              </p:nvSpPr>
              <p:spPr bwMode="auto">
                <a:xfrm>
                  <a:off x="5130" y="941"/>
                  <a:ext cx="426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62" name="Rectangle 186"/>
                <p:cNvSpPr>
                  <a:spLocks noChangeArrowheads="1"/>
                </p:cNvSpPr>
                <p:nvPr/>
              </p:nvSpPr>
              <p:spPr bwMode="auto">
                <a:xfrm>
                  <a:off x="5130" y="941"/>
                  <a:ext cx="426" cy="94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43" name="Group 187"/>
              <p:cNvGrpSpPr>
                <a:grpSpLocks/>
              </p:cNvGrpSpPr>
              <p:nvPr/>
            </p:nvGrpSpPr>
            <p:grpSpPr bwMode="auto">
              <a:xfrm>
                <a:off x="5556" y="941"/>
                <a:ext cx="341" cy="941"/>
                <a:chOff x="5556" y="941"/>
                <a:chExt cx="341" cy="941"/>
              </a:xfrm>
            </p:grpSpPr>
            <p:sp>
              <p:nvSpPr>
                <p:cNvPr id="59" name="Rectangle 188"/>
                <p:cNvSpPr>
                  <a:spLocks noChangeArrowheads="1"/>
                </p:cNvSpPr>
                <p:nvPr/>
              </p:nvSpPr>
              <p:spPr bwMode="auto">
                <a:xfrm>
                  <a:off x="5556" y="941"/>
                  <a:ext cx="341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60" name="Rectangle 191"/>
                <p:cNvSpPr>
                  <a:spLocks noChangeArrowheads="1"/>
                </p:cNvSpPr>
                <p:nvPr/>
              </p:nvSpPr>
              <p:spPr bwMode="auto">
                <a:xfrm>
                  <a:off x="5556" y="941"/>
                  <a:ext cx="341" cy="94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44" name="Group 192"/>
              <p:cNvGrpSpPr>
                <a:grpSpLocks/>
              </p:cNvGrpSpPr>
              <p:nvPr/>
            </p:nvGrpSpPr>
            <p:grpSpPr bwMode="auto">
              <a:xfrm>
                <a:off x="5897" y="941"/>
                <a:ext cx="347" cy="941"/>
                <a:chOff x="5897" y="941"/>
                <a:chExt cx="347" cy="941"/>
              </a:xfrm>
            </p:grpSpPr>
            <p:sp>
              <p:nvSpPr>
                <p:cNvPr id="57" name="Rectangle 193"/>
                <p:cNvSpPr>
                  <a:spLocks noChangeArrowheads="1"/>
                </p:cNvSpPr>
                <p:nvPr/>
              </p:nvSpPr>
              <p:spPr bwMode="auto">
                <a:xfrm>
                  <a:off x="5897" y="941"/>
                  <a:ext cx="347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58" name="Rectangle 196"/>
                <p:cNvSpPr>
                  <a:spLocks noChangeArrowheads="1"/>
                </p:cNvSpPr>
                <p:nvPr/>
              </p:nvSpPr>
              <p:spPr bwMode="auto">
                <a:xfrm>
                  <a:off x="5897" y="941"/>
                  <a:ext cx="347" cy="94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45" name="Group 197"/>
              <p:cNvGrpSpPr>
                <a:grpSpLocks/>
              </p:cNvGrpSpPr>
              <p:nvPr/>
            </p:nvGrpSpPr>
            <p:grpSpPr bwMode="auto">
              <a:xfrm>
                <a:off x="6244" y="941"/>
                <a:ext cx="297" cy="941"/>
                <a:chOff x="6244" y="941"/>
                <a:chExt cx="297" cy="941"/>
              </a:xfrm>
            </p:grpSpPr>
            <p:sp>
              <p:nvSpPr>
                <p:cNvPr id="53" name="Rectangle 198"/>
                <p:cNvSpPr>
                  <a:spLocks noChangeArrowheads="1"/>
                </p:cNvSpPr>
                <p:nvPr/>
              </p:nvSpPr>
              <p:spPr bwMode="auto">
                <a:xfrm>
                  <a:off x="6244" y="941"/>
                  <a:ext cx="297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54" name="Group 199"/>
                <p:cNvGrpSpPr>
                  <a:grpSpLocks/>
                </p:cNvGrpSpPr>
                <p:nvPr/>
              </p:nvGrpSpPr>
              <p:grpSpPr bwMode="auto">
                <a:xfrm>
                  <a:off x="6244" y="941"/>
                  <a:ext cx="297" cy="941"/>
                  <a:chOff x="6244" y="941"/>
                  <a:chExt cx="297" cy="941"/>
                </a:xfrm>
              </p:grpSpPr>
              <p:sp>
                <p:nvSpPr>
                  <p:cNvPr id="55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6287" y="941"/>
                    <a:ext cx="211" cy="9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6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6244" y="941"/>
                    <a:ext cx="297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6" name="Group 202"/>
              <p:cNvGrpSpPr>
                <a:grpSpLocks/>
              </p:cNvGrpSpPr>
              <p:nvPr/>
            </p:nvGrpSpPr>
            <p:grpSpPr bwMode="auto">
              <a:xfrm>
                <a:off x="6541" y="941"/>
                <a:ext cx="357" cy="941"/>
                <a:chOff x="6541" y="941"/>
                <a:chExt cx="357" cy="941"/>
              </a:xfrm>
            </p:grpSpPr>
            <p:sp>
              <p:nvSpPr>
                <p:cNvPr id="51" name="Rectangle 203"/>
                <p:cNvSpPr>
                  <a:spLocks noChangeArrowheads="1"/>
                </p:cNvSpPr>
                <p:nvPr/>
              </p:nvSpPr>
              <p:spPr bwMode="auto">
                <a:xfrm>
                  <a:off x="6541" y="941"/>
                  <a:ext cx="357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52" name="Rectangle 206"/>
                <p:cNvSpPr>
                  <a:spLocks noChangeArrowheads="1"/>
                </p:cNvSpPr>
                <p:nvPr/>
              </p:nvSpPr>
              <p:spPr bwMode="auto">
                <a:xfrm>
                  <a:off x="6541" y="941"/>
                  <a:ext cx="357" cy="94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47" name="Group 207"/>
              <p:cNvGrpSpPr>
                <a:grpSpLocks/>
              </p:cNvGrpSpPr>
              <p:nvPr/>
            </p:nvGrpSpPr>
            <p:grpSpPr bwMode="auto">
              <a:xfrm>
                <a:off x="6898" y="941"/>
                <a:ext cx="297" cy="941"/>
                <a:chOff x="6898" y="941"/>
                <a:chExt cx="297" cy="941"/>
              </a:xfrm>
            </p:grpSpPr>
            <p:sp>
              <p:nvSpPr>
                <p:cNvPr id="49" name="Rectangle 208"/>
                <p:cNvSpPr>
                  <a:spLocks noChangeArrowheads="1"/>
                </p:cNvSpPr>
                <p:nvPr/>
              </p:nvSpPr>
              <p:spPr bwMode="auto">
                <a:xfrm>
                  <a:off x="6898" y="941"/>
                  <a:ext cx="297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50" name="Rectangle 211"/>
                <p:cNvSpPr>
                  <a:spLocks noChangeArrowheads="1"/>
                </p:cNvSpPr>
                <p:nvPr/>
              </p:nvSpPr>
              <p:spPr bwMode="auto">
                <a:xfrm>
                  <a:off x="6898" y="941"/>
                  <a:ext cx="297" cy="94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sp>
            <p:nvSpPr>
              <p:cNvPr id="48" name="Rectangle 214"/>
              <p:cNvSpPr>
                <a:spLocks noChangeArrowheads="1"/>
              </p:cNvSpPr>
              <p:nvPr/>
            </p:nvSpPr>
            <p:spPr bwMode="auto">
              <a:xfrm>
                <a:off x="7195" y="941"/>
                <a:ext cx="348" cy="941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6" name="Rectangle 215"/>
            <p:cNvSpPr>
              <a:spLocks noChangeArrowheads="1"/>
            </p:cNvSpPr>
            <p:nvPr/>
          </p:nvSpPr>
          <p:spPr bwMode="auto">
            <a:xfrm>
              <a:off x="-3" y="-3"/>
              <a:ext cx="7549" cy="1888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158" name="Прямоугольный треугольник 157"/>
          <p:cNvSpPr/>
          <p:nvPr/>
        </p:nvSpPr>
        <p:spPr>
          <a:xfrm>
            <a:off x="2560384" y="2408766"/>
            <a:ext cx="428628" cy="1000132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3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59" name="Прямоугольник 158"/>
          <p:cNvSpPr/>
          <p:nvPr/>
        </p:nvSpPr>
        <p:spPr>
          <a:xfrm>
            <a:off x="2520172" y="2728850"/>
            <a:ext cx="452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ru-RU" sz="3600" b="1" dirty="0" smtClean="0">
                <a:latin typeface="Garamond" pitchFamily="18" charset="0"/>
                <a:cs typeface="Arial" charset="0"/>
              </a:rPr>
              <a:t>н</a:t>
            </a:r>
            <a:endParaRPr lang="en-US" sz="3600" dirty="0">
              <a:cs typeface="Times New Roman" pitchFamily="18" charset="0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1258071" y="2700211"/>
            <a:ext cx="4010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ru-RU" sz="3600" b="1" dirty="0" smtClean="0">
                <a:latin typeface="Garamond" pitchFamily="18" charset="0"/>
                <a:cs typeface="Arial" charset="0"/>
              </a:rPr>
              <a:t>у</a:t>
            </a:r>
            <a:endParaRPr lang="en-US" sz="3600" dirty="0">
              <a:cs typeface="Times New Roman" pitchFamily="18" charset="0"/>
            </a:endParaRPr>
          </a:p>
        </p:txBody>
      </p:sp>
      <p:sp>
        <p:nvSpPr>
          <p:cNvPr id="163" name="Прямоугольный треугольник 162"/>
          <p:cNvSpPr/>
          <p:nvPr/>
        </p:nvSpPr>
        <p:spPr>
          <a:xfrm>
            <a:off x="6812918" y="3405000"/>
            <a:ext cx="392396" cy="990037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3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6802021" y="3740123"/>
            <a:ext cx="4010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/>
            <a:r>
              <a:rPr lang="ru-RU" sz="3600" b="1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с</a:t>
            </a:r>
            <a:endParaRPr lang="en-US" sz="3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165" name="Picture 2" descr="https://catherineasquithgallery.com/uploads/posts/2021-02/1614515416_34-p-bukvi-na-belom-fone-3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28" y="980728"/>
            <a:ext cx="1182462" cy="116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" name="Прямоугольный треугольник 165"/>
          <p:cNvSpPr/>
          <p:nvPr/>
        </p:nvSpPr>
        <p:spPr>
          <a:xfrm>
            <a:off x="5540068" y="3430819"/>
            <a:ext cx="392396" cy="990037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3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61" name="Прямоугольник 160"/>
          <p:cNvSpPr/>
          <p:nvPr/>
        </p:nvSpPr>
        <p:spPr>
          <a:xfrm>
            <a:off x="5521303" y="3730490"/>
            <a:ext cx="4299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/>
            <a:r>
              <a:rPr lang="ru-RU" sz="3600" b="1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к</a:t>
            </a:r>
            <a:endParaRPr lang="en-US" sz="3600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29686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яфвкцаве46екн456576н\Desktop\Картинки\Спасибо!\101_1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71546"/>
            <a:ext cx="7143800" cy="50546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9600" b="1" dirty="0" smtClean="0">
                <a:ln w="28575" cmpd="sng">
                  <a:solidFill>
                    <a:srgbClr val="0070C0"/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9600" b="1" dirty="0" smtClean="0">
                <a:ln w="28575" cmpd="sng">
                  <a:solidFill>
                    <a:srgbClr val="0070C0"/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9600" b="1" dirty="0" smtClean="0">
                <a:ln w="28575" cmpd="sng">
                  <a:solidFill>
                    <a:srgbClr val="0070C0"/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</a:t>
            </a:r>
            <a:r>
              <a:rPr lang="ru-RU" sz="9600" b="1" dirty="0">
                <a:ln w="28575" cmpd="sng">
                  <a:solidFill>
                    <a:srgbClr val="0070C0"/>
                  </a:solidFill>
                  <a:prstDash val="solid"/>
                </a:ln>
                <a:solidFill>
                  <a:srgbClr val="FFCC99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9600" b="1" dirty="0">
                <a:ln w="28575" cmpd="sng">
                  <a:solidFill>
                    <a:srgbClr val="0070C0"/>
                  </a:solidFill>
                  <a:prstDash val="solid"/>
                </a:ln>
                <a:solidFill>
                  <a:srgbClr val="FFCC99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>
              <a:solidFill>
                <a:srgbClr val="FFCC99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1187624" y="836712"/>
            <a:ext cx="7499176" cy="50926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 в зелёнку угодил!» – 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Горько плачет ….</a:t>
            </a:r>
          </a:p>
          <a:p>
            <a:pPr>
              <a:buNone/>
            </a:pPr>
            <a:endParaRPr lang="ru-RU" sz="4800" b="1" dirty="0" smtClean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2" name="Picture 8" descr="https://i1.wp.com/noreturnticket.kceridon.com/wp-content/uploads/2018/12/AdobeStock_213127758.jpeg?fit=3311%2C1878&amp;ssl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2636912"/>
            <a:ext cx="5872411" cy="333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76957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"/>
            <a:ext cx="9144000" cy="68222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908720"/>
            <a:ext cx="85151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Тема урока: 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«</a:t>
            </a: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Звуки [к], [к'].</a:t>
            </a: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Буква К , к» </a:t>
            </a:r>
          </a:p>
        </p:txBody>
      </p:sp>
      <p:pic>
        <p:nvPicPr>
          <p:cNvPr id="2050" name="Picture 2" descr="http://3.bp.blogspot.com/-PpGPEuLljc4/VQc5V04wRxI/AAAAAAAAAmU/Erv-hDvDNu4/s1600/%D0%B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96952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cazca41.caduk.ru/images/k2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94105"/>
            <a:ext cx="3528392" cy="352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70235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1819277" y="649112"/>
            <a:ext cx="6048672" cy="763664"/>
          </a:xfrm>
          <a:prstGeom prst="roundRect">
            <a:avLst/>
          </a:prstGeom>
          <a:gradFill>
            <a:gsLst>
              <a:gs pos="19000">
                <a:schemeClr val="bg1"/>
              </a:gs>
              <a:gs pos="12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4000" b="1" dirty="0">
                <a:solidFill>
                  <a:schemeClr val="accent1">
                    <a:lumMod val="75000"/>
                  </a:schemeClr>
                </a:solidFill>
              </a:rPr>
              <a:t>На что похожа буква </a:t>
            </a:r>
            <a:r>
              <a:rPr lang="ru-RU" alt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К?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 descr="http://www.solnet.ee/sol/019/pic/az/az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715" y="2568897"/>
            <a:ext cx="1872208" cy="235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ttps://encrypted-tbn0.gstatic.com/images?q=tbn:ANd9GcTIai-mOR9dEm606up_LCA8LJm8S4rFVf9toNIYwAREUZBdbbTND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821" y="1727010"/>
            <a:ext cx="1728787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illustrators.ru/illustrations/481653_origin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46" y="1844824"/>
            <a:ext cx="1711795" cy="174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baby-scool.narod.ru/media/book/metod/gramota/bukvi/06_k_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22451"/>
            <a:ext cx="2160588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11960" y="5420859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Bookman Old Style" pitchFamily="18" charset="0"/>
                <a:cs typeface="Arial" charset="0"/>
              </a:rPr>
              <a:t>Сигнальщик держит два флажка.</a:t>
            </a:r>
          </a:p>
          <a:p>
            <a:pPr lvl="0">
              <a:defRPr/>
            </a:pPr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Bookman Old Style" pitchFamily="18" charset="0"/>
                <a:cs typeface="Arial" charset="0"/>
              </a:rPr>
              <a:t>С флажками </a:t>
            </a:r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ookman Old Style" pitchFamily="18" charset="0"/>
                <a:cs typeface="Arial" charset="0"/>
              </a:rPr>
              <a:t>он – </a:t>
            </a:r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Bookman Old Style" pitchFamily="18" charset="0"/>
                <a:cs typeface="Arial" charset="0"/>
              </a:rPr>
              <a:t>как буква К.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6213" y="5143860"/>
            <a:ext cx="28216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ookman Old Style" pitchFamily="18" charset="0"/>
                <a:cs typeface="Arial" charset="0"/>
              </a:rPr>
              <a:t>Ай да клоун!</a:t>
            </a:r>
          </a:p>
          <a:p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ookman Old Style" pitchFamily="18" charset="0"/>
                <a:cs typeface="Arial" charset="0"/>
              </a:rPr>
              <a:t>Знаешь, кто он?</a:t>
            </a:r>
          </a:p>
          <a:p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ookman Old Style" pitchFamily="18" charset="0"/>
                <a:cs typeface="Arial" charset="0"/>
              </a:rPr>
              <a:t>Это клоун – Буква К!</a:t>
            </a:r>
            <a:endParaRPr lang="ru-RU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9600" b="1" dirty="0" smtClean="0">
                <a:ln w="28575" cmpd="sng">
                  <a:solidFill>
                    <a:srgbClr val="0070C0"/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9600" b="1" dirty="0" smtClean="0">
                <a:ln w="28575" cmpd="sng">
                  <a:solidFill>
                    <a:srgbClr val="0070C0"/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9600" b="1" dirty="0" smtClean="0">
                <a:ln w="28575" cmpd="sng">
                  <a:solidFill>
                    <a:srgbClr val="0070C0"/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ru-RU" sz="9600" b="1" dirty="0">
                <a:ln w="28575" cmpd="sng">
                  <a:solidFill>
                    <a:srgbClr val="0070C0"/>
                  </a:solidFill>
                  <a:prstDash val="solid"/>
                </a:ln>
                <a:solidFill>
                  <a:srgbClr val="FFCC99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9600" b="1" dirty="0">
                <a:ln w="28575" cmpd="sng">
                  <a:solidFill>
                    <a:srgbClr val="0070C0"/>
                  </a:solidFill>
                  <a:prstDash val="solid"/>
                </a:ln>
                <a:solidFill>
                  <a:srgbClr val="FFCC99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>
              <a:solidFill>
                <a:srgbClr val="FFCC99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0763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/>
              <a:t> </a:t>
            </a:r>
            <a:r>
              <a:rPr lang="ru-RU" sz="4800" dirty="0" smtClean="0"/>
              <a:t> 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98" y="836712"/>
            <a:ext cx="7725960" cy="5149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25" y="1124744"/>
            <a:ext cx="8229600" cy="1944216"/>
          </a:xfrm>
        </p:spPr>
        <p:txBody>
          <a:bodyPr>
            <a:noAutofit/>
          </a:bodyPr>
          <a:lstStyle/>
          <a:p>
            <a:r>
              <a:rPr lang="ru-RU" altLang="ru-RU" sz="6000" b="1" dirty="0" smtClean="0">
                <a:solidFill>
                  <a:srgbClr val="C00000"/>
                </a:solidFill>
              </a:rPr>
              <a:t>Звук [к] </a:t>
            </a:r>
            <a:r>
              <a:rPr lang="ru-RU" altLang="ru-RU" sz="6000" b="1" dirty="0" smtClean="0">
                <a:solidFill>
                  <a:srgbClr val="FF0000"/>
                </a:solidFill>
              </a:rPr>
              <a:t>гласный</a:t>
            </a:r>
            <a:r>
              <a:rPr lang="ru-RU" altLang="ru-RU" sz="6000" b="1" dirty="0" smtClean="0">
                <a:solidFill>
                  <a:srgbClr val="C00000"/>
                </a:solidFill>
              </a:rPr>
              <a:t> или </a:t>
            </a:r>
            <a:r>
              <a:rPr lang="ru-RU" altLang="ru-RU" sz="6000" b="1" dirty="0" smtClean="0">
                <a:solidFill>
                  <a:srgbClr val="0070C0"/>
                </a:solidFill>
              </a:rPr>
              <a:t>согласный</a:t>
            </a:r>
            <a:r>
              <a:rPr lang="ru-RU" altLang="ru-RU" sz="6000" b="1" dirty="0" smtClean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74788" y="4383088"/>
            <a:ext cx="1943100" cy="1800225"/>
          </a:xfrm>
          <a:prstGeom prst="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123950" y="3429000"/>
            <a:ext cx="2646363" cy="936625"/>
          </a:xfrm>
          <a:prstGeom prst="triangle">
            <a:avLst/>
          </a:prstGeom>
          <a:solidFill>
            <a:srgbClr val="C0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32363" y="4383088"/>
            <a:ext cx="1943100" cy="1800225"/>
          </a:xfrm>
          <a:prstGeom prst="rect">
            <a:avLst/>
          </a:prstGeom>
          <a:solidFill>
            <a:srgbClr val="00B0F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4581525" y="3448050"/>
            <a:ext cx="2646363" cy="935038"/>
          </a:xfrm>
          <a:prstGeom prst="triangle">
            <a:avLst/>
          </a:prstGeom>
          <a:solidFill>
            <a:srgbClr val="00206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835150" y="4687888"/>
            <a:ext cx="1223963" cy="1209675"/>
          </a:xfrm>
          <a:prstGeom prst="rect">
            <a:avLst/>
          </a:prstGeom>
          <a:solidFill>
            <a:schemeClr val="bg1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291138" y="4660900"/>
            <a:ext cx="1225550" cy="1209675"/>
          </a:xfrm>
          <a:prstGeom prst="rect">
            <a:avLst/>
          </a:prstGeom>
          <a:solidFill>
            <a:schemeClr val="bg1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640680" y="4521785"/>
            <a:ext cx="906017" cy="1631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10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</a:t>
            </a:r>
          </a:p>
        </p:txBody>
      </p:sp>
    </p:spTree>
    <p:extLst>
      <p:ext uri="{BB962C8B-B14F-4D97-AF65-F5344CB8AC3E}">
        <p14:creationId xmlns:p14="http://schemas.microsoft.com/office/powerpoint/2010/main" val="85570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C 0.0217 -0.00995 0.04479 0.00069 0.06666 0.00393 C 0.07778 0.00324 0.08889 0.00393 0.1 0.00208 C 0.10139 0.00185 0.10173 -0.00185 0.10312 -0.00208 C 0.11614 -0.00463 0.14253 -0.00602 0.14253 -0.00602 C 0.15972 -0.00532 0.17673 -0.00208 0.19392 -0.00208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19" y="1102945"/>
            <a:ext cx="3887788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Bookman Old Style" pitchFamily="18" charset="0"/>
                <a:cs typeface="+mn-cs"/>
              </a:rPr>
              <a:t>Мордочка усатая,</a:t>
            </a:r>
            <a:br>
              <a:rPr lang="ru-RU" sz="2400" b="1" dirty="0">
                <a:solidFill>
                  <a:srgbClr val="002060"/>
                </a:solidFill>
                <a:latin typeface="Bookman Old Style" pitchFamily="18" charset="0"/>
                <a:cs typeface="+mn-cs"/>
              </a:rPr>
            </a:br>
            <a:r>
              <a:rPr lang="ru-RU" sz="2400" b="1" dirty="0">
                <a:solidFill>
                  <a:srgbClr val="002060"/>
                </a:solidFill>
                <a:latin typeface="Bookman Old Style" pitchFamily="18" charset="0"/>
                <a:cs typeface="+mn-cs"/>
              </a:rPr>
              <a:t>Шубка полосатая,</a:t>
            </a:r>
            <a:br>
              <a:rPr lang="ru-RU" sz="2400" b="1" dirty="0">
                <a:solidFill>
                  <a:srgbClr val="002060"/>
                </a:solidFill>
                <a:latin typeface="Bookman Old Style" pitchFamily="18" charset="0"/>
                <a:cs typeface="+mn-cs"/>
              </a:rPr>
            </a:br>
            <a:r>
              <a:rPr lang="ru-RU" sz="2400" b="1" dirty="0">
                <a:solidFill>
                  <a:srgbClr val="002060"/>
                </a:solidFill>
                <a:latin typeface="Bookman Old Style" pitchFamily="18" charset="0"/>
                <a:cs typeface="+mn-cs"/>
              </a:rPr>
              <a:t>Часто умывается,</a:t>
            </a:r>
            <a:br>
              <a:rPr lang="ru-RU" sz="2400" b="1" dirty="0">
                <a:solidFill>
                  <a:srgbClr val="002060"/>
                </a:solidFill>
                <a:latin typeface="Bookman Old Style" pitchFamily="18" charset="0"/>
                <a:cs typeface="+mn-cs"/>
              </a:rPr>
            </a:br>
            <a:r>
              <a:rPr lang="ru-RU" sz="2400" b="1" dirty="0">
                <a:solidFill>
                  <a:srgbClr val="002060"/>
                </a:solidFill>
                <a:latin typeface="Bookman Old Style" pitchFamily="18" charset="0"/>
                <a:cs typeface="+mn-cs"/>
              </a:rPr>
              <a:t>А с водой не знается.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2494" y="1199528"/>
            <a:ext cx="51181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Bookman Old Style" pitchFamily="18" charset="0"/>
                <a:cs typeface="+mn-cs"/>
              </a:rPr>
              <a:t>Через море-океан</a:t>
            </a:r>
            <a:br>
              <a:rPr lang="ru-RU" sz="2400" b="1" dirty="0">
                <a:solidFill>
                  <a:srgbClr val="002060"/>
                </a:solidFill>
                <a:latin typeface="Bookman Old Style" pitchFamily="18" charset="0"/>
                <a:cs typeface="+mn-cs"/>
              </a:rPr>
            </a:br>
            <a:r>
              <a:rPr lang="ru-RU" sz="2400" b="1" dirty="0">
                <a:solidFill>
                  <a:srgbClr val="002060"/>
                </a:solidFill>
                <a:latin typeface="Bookman Old Style" pitchFamily="18" charset="0"/>
                <a:cs typeface="+mn-cs"/>
              </a:rPr>
              <a:t>Плывёт чудо-великан,</a:t>
            </a:r>
            <a:br>
              <a:rPr lang="ru-RU" sz="2400" b="1" dirty="0">
                <a:solidFill>
                  <a:srgbClr val="002060"/>
                </a:solidFill>
                <a:latin typeface="Bookman Old Style" pitchFamily="18" charset="0"/>
                <a:cs typeface="+mn-cs"/>
              </a:rPr>
            </a:br>
            <a:r>
              <a:rPr lang="ru-RU" sz="2400" b="1" dirty="0">
                <a:solidFill>
                  <a:srgbClr val="002060"/>
                </a:solidFill>
                <a:latin typeface="Bookman Old Style" pitchFamily="18" charset="0"/>
                <a:cs typeface="+mn-cs"/>
              </a:rPr>
              <a:t>Прячет ус во рту,</a:t>
            </a:r>
            <a:br>
              <a:rPr lang="ru-RU" sz="2400" b="1" dirty="0">
                <a:solidFill>
                  <a:srgbClr val="002060"/>
                </a:solidFill>
                <a:latin typeface="Bookman Old Style" pitchFamily="18" charset="0"/>
                <a:cs typeface="+mn-cs"/>
              </a:rPr>
            </a:br>
            <a:r>
              <a:rPr lang="ru-RU" sz="2400" b="1" dirty="0">
                <a:solidFill>
                  <a:srgbClr val="002060"/>
                </a:solidFill>
                <a:latin typeface="Bookman Old Style" pitchFamily="18" charset="0"/>
                <a:cs typeface="+mn-cs"/>
              </a:rPr>
              <a:t>Растянулся на версту.</a:t>
            </a:r>
          </a:p>
        </p:txBody>
      </p:sp>
      <p:pic>
        <p:nvPicPr>
          <p:cNvPr id="12291" name="Picture 3" descr="http://img-fotki.yandex.ru/get/6439/981986.36/0_85280_1a55ba4_or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700" y="2917422"/>
            <a:ext cx="1871488" cy="121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282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+mn-cs"/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11" name="Прямоугольный треугольник 10"/>
          <p:cNvSpPr/>
          <p:nvPr/>
        </p:nvSpPr>
        <p:spPr>
          <a:xfrm rot="10800000">
            <a:off x="1617502" y="4453315"/>
            <a:ext cx="1081088" cy="574675"/>
          </a:xfrm>
          <a:prstGeom prst="rtTriangle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17502" y="4461187"/>
            <a:ext cx="1655763" cy="576262"/>
          </a:xfrm>
          <a:prstGeom prst="rect">
            <a:avLst/>
          </a:prstGeom>
          <a:noFill/>
          <a:ln w="635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ый треугольник 12"/>
          <p:cNvSpPr/>
          <p:nvPr/>
        </p:nvSpPr>
        <p:spPr>
          <a:xfrm>
            <a:off x="1617502" y="4454902"/>
            <a:ext cx="1079500" cy="57467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ый треугольник 13"/>
          <p:cNvSpPr/>
          <p:nvPr/>
        </p:nvSpPr>
        <p:spPr>
          <a:xfrm rot="10800000">
            <a:off x="1597334" y="4437796"/>
            <a:ext cx="1079500" cy="576262"/>
          </a:xfrm>
          <a:prstGeom prst="rtTriangle">
            <a:avLst/>
          </a:prstGeom>
          <a:solidFill>
            <a:srgbClr val="FF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98590" y="4455269"/>
            <a:ext cx="576263" cy="5762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ый треугольник 15"/>
          <p:cNvSpPr/>
          <p:nvPr/>
        </p:nvSpPr>
        <p:spPr>
          <a:xfrm>
            <a:off x="5663197" y="4464898"/>
            <a:ext cx="1081087" cy="574675"/>
          </a:xfrm>
          <a:prstGeom prst="rtTriangle">
            <a:avLst/>
          </a:prstGeom>
          <a:solidFill>
            <a:srgbClr val="008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ый треугольник 17"/>
          <p:cNvSpPr/>
          <p:nvPr/>
        </p:nvSpPr>
        <p:spPr>
          <a:xfrm rot="10800000">
            <a:off x="5653089" y="4435502"/>
            <a:ext cx="1081087" cy="574675"/>
          </a:xfrm>
          <a:prstGeom prst="rtTriangle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663197" y="4433914"/>
            <a:ext cx="1655762" cy="576263"/>
          </a:xfrm>
          <a:prstGeom prst="rect">
            <a:avLst/>
          </a:prstGeom>
          <a:noFill/>
          <a:ln w="635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724251" y="4463310"/>
            <a:ext cx="576263" cy="5762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509553" y="5027990"/>
            <a:ext cx="1189037" cy="6302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+mn-cs"/>
              </a:rPr>
              <a:t>[</a:t>
            </a:r>
            <a:r>
              <a:rPr lang="ru-RU" sz="35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35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+mn-cs"/>
              </a:rPr>
              <a:t>к</a:t>
            </a:r>
            <a:r>
              <a:rPr lang="ru-RU" sz="35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+mn-cs"/>
              </a:rPr>
              <a:t>]</a:t>
            </a:r>
            <a:endParaRPr lang="ru-RU" sz="3500" dirty="0">
              <a:latin typeface="+mn-lt"/>
              <a:cs typeface="+mn-cs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534989" y="5039573"/>
            <a:ext cx="12954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dirty="0">
                <a:solidFill>
                  <a:srgbClr val="00B050"/>
                </a:solidFill>
                <a:latin typeface="Bookman Old Style" pitchFamily="18" charset="0"/>
                <a:cs typeface="+mn-cs"/>
              </a:rPr>
              <a:t>[</a:t>
            </a:r>
            <a:r>
              <a:rPr lang="ru-RU" sz="3500" b="1" dirty="0">
                <a:solidFill>
                  <a:srgbClr val="00B050"/>
                </a:solidFill>
                <a:latin typeface="Bookman Old Style" pitchFamily="18" charset="0"/>
                <a:cs typeface="+mn-cs"/>
              </a:rPr>
              <a:t> к</a:t>
            </a:r>
            <a:r>
              <a:rPr lang="ru-RU" sz="3600" dirty="0">
                <a:solidFill>
                  <a:srgbClr val="00B050"/>
                </a:solidFill>
                <a:latin typeface="+mn-lt"/>
                <a:cs typeface="+mn-cs"/>
              </a:rPr>
              <a:t> ‘</a:t>
            </a:r>
            <a:r>
              <a:rPr lang="en-US" sz="3500" dirty="0">
                <a:solidFill>
                  <a:srgbClr val="00B050"/>
                </a:solidFill>
                <a:latin typeface="Bookman Old Style" pitchFamily="18" charset="0"/>
                <a:cs typeface="+mn-cs"/>
              </a:rPr>
              <a:t>]</a:t>
            </a:r>
            <a:endParaRPr lang="ru-RU" sz="3500" dirty="0">
              <a:solidFill>
                <a:srgbClr val="00B050"/>
              </a:solidFill>
              <a:cs typeface="+mn-cs"/>
            </a:endParaRPr>
          </a:p>
        </p:txBody>
      </p:sp>
      <p:pic>
        <p:nvPicPr>
          <p:cNvPr id="6148" name="Picture 4" descr="https://i.pinimg.com/originals/c4/4e/4b/c44e4b7c43c67ff80aa2d2161f35aa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341" y="2595509"/>
            <a:ext cx="1808103" cy="184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ый треугольник 38"/>
          <p:cNvSpPr/>
          <p:nvPr/>
        </p:nvSpPr>
        <p:spPr>
          <a:xfrm rot="10800000">
            <a:off x="5654676" y="4433915"/>
            <a:ext cx="1079500" cy="576263"/>
          </a:xfrm>
          <a:prstGeom prst="rtTriangle">
            <a:avLst/>
          </a:prstGeom>
          <a:solidFill>
            <a:srgbClr val="FF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79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43" grpId="0"/>
      <p:bldP spid="44" grpId="0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1488" y="1052736"/>
            <a:ext cx="820891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Буква </a:t>
            </a:r>
            <a:r>
              <a:rPr lang="ru-RU" sz="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r>
              <a:rPr lang="ru-RU" sz="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обозначает </a:t>
            </a:r>
          </a:p>
          <a:p>
            <a:pPr algn="ctr">
              <a:defRPr/>
            </a:pPr>
            <a:r>
              <a:rPr lang="ru-RU" sz="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Звуки</a:t>
            </a:r>
            <a:r>
              <a:rPr lang="ru-RU" sz="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[к]</a:t>
            </a:r>
            <a:r>
              <a:rPr lang="ru-RU" sz="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r>
              <a:rPr lang="ru-RU" sz="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[к'] </a:t>
            </a:r>
            <a:endParaRPr lang="ru-RU" sz="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62075" y="3514725"/>
            <a:ext cx="1943100" cy="1800225"/>
          </a:xfrm>
          <a:prstGeom prst="rect">
            <a:avLst/>
          </a:prstGeom>
          <a:solidFill>
            <a:srgbClr val="00B0F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054100" y="2541588"/>
            <a:ext cx="2646363" cy="936625"/>
          </a:xfrm>
          <a:prstGeom prst="triangle">
            <a:avLst/>
          </a:prstGeom>
          <a:solidFill>
            <a:srgbClr val="00206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63713" y="3810000"/>
            <a:ext cx="1225550" cy="1209675"/>
          </a:xfrm>
          <a:prstGeom prst="rect">
            <a:avLst/>
          </a:prstGeom>
          <a:solidFill>
            <a:schemeClr val="bg1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472113" y="3459163"/>
            <a:ext cx="1943100" cy="1800225"/>
          </a:xfrm>
          <a:prstGeom prst="rect">
            <a:avLst/>
          </a:prstGeom>
          <a:solidFill>
            <a:srgbClr val="00B05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5078413" y="2513013"/>
            <a:ext cx="2646362" cy="936625"/>
          </a:xfrm>
          <a:prstGeom prst="triangle">
            <a:avLst/>
          </a:prstGeom>
          <a:solidFill>
            <a:srgbClr val="0033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30888" y="3694113"/>
            <a:ext cx="1225550" cy="1209675"/>
          </a:xfrm>
          <a:prstGeom prst="rect">
            <a:avLst/>
          </a:prstGeom>
          <a:solidFill>
            <a:schemeClr val="bg1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011837" y="3906304"/>
            <a:ext cx="7922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6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37344" y="3790754"/>
            <a:ext cx="9717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' 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Picture 5" descr="C:\Users\Helen\Desktop\схемы\схемы\2011-09-08_1937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7" y="5489575"/>
            <a:ext cx="18192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C:\Users\Helen\Desktop\схемы\схемы\2011-09-08_1937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5378450"/>
            <a:ext cx="183197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72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e45a540e37ffe369d517daed6b6e863afb1b08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2781</TotalTime>
  <Words>280</Words>
  <Application>Microsoft Office PowerPoint</Application>
  <PresentationFormat>Экран (4:3)</PresentationFormat>
  <Paragraphs>131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1_Тема Office</vt:lpstr>
      <vt:lpstr>Презентация PowerPoint</vt:lpstr>
      <vt:lpstr>     </vt:lpstr>
      <vt:lpstr>     </vt:lpstr>
      <vt:lpstr>Презентация PowerPoint</vt:lpstr>
      <vt:lpstr>Презентация PowerPoint</vt:lpstr>
      <vt:lpstr>    </vt:lpstr>
      <vt:lpstr>Звук [к] гласный или согласный?</vt:lpstr>
      <vt:lpstr>Презентация PowerPoint</vt:lpstr>
      <vt:lpstr>Презентация PowerPoint</vt:lpstr>
      <vt:lpstr>Презентация PowerPoint</vt:lpstr>
      <vt:lpstr>Презентация PowerPoint</vt:lpstr>
      <vt:lpstr>    </vt:lpstr>
      <vt:lpstr>Презентация PowerPoint</vt:lpstr>
      <vt:lpstr>Чистоговорка</vt:lpstr>
      <vt:lpstr>Презентация PowerPoint</vt:lpstr>
      <vt:lpstr>     </vt:lpstr>
      <vt:lpstr>Выделите голосом подчёркнутое слово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Школа № 5</cp:lastModifiedBy>
  <cp:revision>199</cp:revision>
  <dcterms:modified xsi:type="dcterms:W3CDTF">2024-10-01T09:10:24Z</dcterms:modified>
</cp:coreProperties>
</file>