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60" r:id="rId5"/>
    <p:sldId id="261" r:id="rId6"/>
    <p:sldId id="259" r:id="rId7"/>
    <p:sldId id="262" r:id="rId8"/>
    <p:sldId id="272" r:id="rId9"/>
    <p:sldId id="263" r:id="rId10"/>
    <p:sldId id="273" r:id="rId11"/>
    <p:sldId id="266" r:id="rId12"/>
    <p:sldId id="265" r:id="rId13"/>
    <p:sldId id="269" r:id="rId14"/>
    <p:sldId id="270" r:id="rId15"/>
    <p:sldId id="271" r:id="rId16"/>
    <p:sldId id="267" r:id="rId17"/>
    <p:sldId id="268" r:id="rId18"/>
    <p:sldId id="264" r:id="rId19"/>
    <p:sldId id="274" r:id="rId20"/>
    <p:sldId id="280" r:id="rId21"/>
    <p:sldId id="275" r:id="rId22"/>
    <p:sldId id="279" r:id="rId23"/>
    <p:sldId id="276" r:id="rId24"/>
    <p:sldId id="282" r:id="rId25"/>
    <p:sldId id="277" r:id="rId26"/>
    <p:sldId id="281" r:id="rId27"/>
    <p:sldId id="278" r:id="rId28"/>
    <p:sldId id="283" r:id="rId29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56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5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70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4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93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8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29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9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211AC-C730-48F7-A1E2-D532EAE70B62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E142-24ED-4906-B529-E175301E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41.gif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16.gif"/><Relationship Id="rId7" Type="http://schemas.openxmlformats.org/officeDocument/2006/relationships/image" Target="../media/image5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1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34"/>
            <a:ext cx="9065141" cy="6839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570288"/>
              </p:ext>
            </p:extLst>
          </p:nvPr>
        </p:nvGraphicFramePr>
        <p:xfrm>
          <a:off x="1488734" y="113348"/>
          <a:ext cx="6131268" cy="666530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8694">
                  <a:extLst>
                    <a:ext uri="{9D8B030D-6E8A-4147-A177-3AD203B41FA5}">
                      <a16:colId xmlns:a16="http://schemas.microsoft.com/office/drawing/2014/main" val="3761035284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16806375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4220797376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21498061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644096639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843217836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97576001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89007826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57926954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566007295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74475822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93329517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098589890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597735718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99612265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908683278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754942341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671823429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831134837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042524954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888017447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390028965"/>
                    </a:ext>
                  </a:extLst>
                </a:gridCol>
              </a:tblGrid>
              <a:tr h="392077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ф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к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т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х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ш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л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м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ж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л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770109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щ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91175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901654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058596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991582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163990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114143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886931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ъ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319314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щ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7631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884801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ъ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378729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ъ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ъ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519306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ъ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щ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507377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83983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298205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ъ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5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74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46" y="136026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05" y="1455515"/>
            <a:ext cx="13906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19" y="1360265"/>
            <a:ext cx="2008619" cy="20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ds05.infourok.ru/uploads/ex/0a8d/00077114-b1a6dab6/hello_html_m7be3f6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31" y="3641610"/>
            <a:ext cx="3536713" cy="265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изумруд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s://image.jimcdn.com/app/cms/image/transf/none/path/s57d02dc4c8557bbd/image/i03c3c44a9434f478/version/1468420850/%D0%BE%D0%BE%D0%BE-%D0%B1%D0%B5%D1%80%D1%82-%D0%B8%D0%B7%D1%8E%D0%B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94" y="2282210"/>
            <a:ext cx="2740943" cy="18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91535" y="4001294"/>
            <a:ext cx="1378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ю=у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30" name="Picture 6" descr="https://cdn.pixabay.com/photo/2014/04/03/10/20/pond-310149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11" y="2302194"/>
            <a:ext cx="2521411" cy="2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741480" y="2281054"/>
            <a:ext cx="643031" cy="860918"/>
          </a:xfrm>
          <a:prstGeom prst="rect">
            <a:avLst/>
          </a:prstGeom>
        </p:spPr>
      </p:pic>
      <p:pic>
        <p:nvPicPr>
          <p:cNvPr id="1032" name="Picture 8" descr="http://pngimg.com/uploads/emerald/emerald_PNG2229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06" y="4521815"/>
            <a:ext cx="2230587" cy="178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9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037" t="7916" r="11525" b="48007"/>
          <a:stretch/>
        </p:blipFill>
        <p:spPr>
          <a:xfrm>
            <a:off x="1679339" y="1471480"/>
            <a:ext cx="6166534" cy="3022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158" t="53250" r="31970"/>
          <a:stretch/>
        </p:blipFill>
        <p:spPr>
          <a:xfrm>
            <a:off x="4560639" y="4561783"/>
            <a:ext cx="2044202" cy="15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69" y="1027907"/>
            <a:ext cx="1866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46" y="2454202"/>
            <a:ext cx="623623" cy="417467"/>
          </a:xfrm>
          <a:prstGeom prst="rect">
            <a:avLst/>
          </a:prstGeom>
        </p:spPr>
      </p:pic>
      <p:pic>
        <p:nvPicPr>
          <p:cNvPr id="8196" name="Picture 4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88" y="1024732"/>
            <a:ext cx="14954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395" y="2487421"/>
            <a:ext cx="621846" cy="414564"/>
          </a:xfrm>
          <a:prstGeom prst="rect">
            <a:avLst/>
          </a:prstGeom>
        </p:spPr>
      </p:pic>
      <p:pic>
        <p:nvPicPr>
          <p:cNvPr id="8198" name="Picture 6" descr="ребус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66" y="12091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-libra.ru/files/books/2018/02/24/385435/tale_of_tsar_saltan_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06" y="3682112"/>
            <a:ext cx="2272014" cy="22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бесенок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2" name="Picture 4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3" y="1337594"/>
            <a:ext cx="1781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51" y="126406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05" y="1264065"/>
            <a:ext cx="16573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334" y="3429000"/>
            <a:ext cx="621846" cy="237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62865" y="3304001"/>
            <a:ext cx="829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4=К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48559"/>
          <a:stretch/>
        </p:blipFill>
        <p:spPr>
          <a:xfrm rot="10281549" flipH="1">
            <a:off x="2261218" y="1170244"/>
            <a:ext cx="252103" cy="338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185" t="-4388" r="-1" b="33139"/>
          <a:stretch/>
        </p:blipFill>
        <p:spPr>
          <a:xfrm>
            <a:off x="6215555" y="735075"/>
            <a:ext cx="417923" cy="394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257" y="688110"/>
            <a:ext cx="1038475" cy="1126648"/>
          </a:xfrm>
          <a:prstGeom prst="rect">
            <a:avLst/>
          </a:prstGeom>
        </p:spPr>
      </p:pic>
      <p:pic>
        <p:nvPicPr>
          <p:cNvPr id="7178" name="Picture 10" descr="https://ic.pics.livejournal.com/bor_odin/31022566/1226997/1226997_original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0"/>
          <a:stretch/>
        </p:blipFill>
        <p:spPr bwMode="auto">
          <a:xfrm>
            <a:off x="5412037" y="3729941"/>
            <a:ext cx="2442881" cy="28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0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98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22" y="1053400"/>
            <a:ext cx="2506035" cy="200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31" y="111108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01" y="3407594"/>
            <a:ext cx="621846" cy="237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2731" y="3218036"/>
            <a:ext cx="829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1=К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8559"/>
          <a:stretch/>
        </p:blipFill>
        <p:spPr>
          <a:xfrm rot="10281549" flipH="1">
            <a:off x="3724061" y="1128106"/>
            <a:ext cx="252103" cy="338074"/>
          </a:xfrm>
          <a:prstGeom prst="rect">
            <a:avLst/>
          </a:prstGeom>
        </p:spPr>
      </p:pic>
      <p:pic>
        <p:nvPicPr>
          <p:cNvPr id="6150" name="Picture 6" descr="https://ds03.infourok.ru/uploads/ex/08b5/000511c4-50d4d941/img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06" y="3659799"/>
            <a:ext cx="3766760" cy="28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0374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630" y="3574883"/>
            <a:ext cx="737680" cy="493819"/>
          </a:xfrm>
          <a:prstGeom prst="rect">
            <a:avLst/>
          </a:prstGeom>
        </p:spPr>
      </p:pic>
      <p:pic>
        <p:nvPicPr>
          <p:cNvPr id="2054" name="Picture 6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58" y="205581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ебу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60" y="2065992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ребус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54" y="4149010"/>
            <a:ext cx="628515" cy="2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ребус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80" y="1916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70922" y="4001294"/>
            <a:ext cx="80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2=Т</a:t>
            </a:r>
            <a:endParaRPr lang="ru-RU" sz="3200" b="1" dirty="0"/>
          </a:p>
        </p:txBody>
      </p:sp>
      <p:pic>
        <p:nvPicPr>
          <p:cNvPr id="2062" name="Picture 14" descr="https://lostpic.net/images/2016/10/16/4f6a8fa181c33aaa28cd9e381b08ca6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84" y="4562822"/>
            <a:ext cx="2857769" cy="21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русалка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6" name="Picture 4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2" y="1524000"/>
            <a:ext cx="14573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72" y="1524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05" y="2042664"/>
            <a:ext cx="1203876" cy="12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ребу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00" y="1599712"/>
            <a:ext cx="495486" cy="4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ребус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26" y="3848894"/>
            <a:ext cx="621536" cy="2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39741" y="3632706"/>
            <a:ext cx="816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3=С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088" name="Picture 16" descr="https://otvet.imgsmail.ru/download/9511525_2e9fb5658e9099443d256e557f5fdf76_8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58" y="3269243"/>
            <a:ext cx="2324201" cy="31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72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880" r="13542"/>
          <a:stretch/>
        </p:blipFill>
        <p:spPr>
          <a:xfrm>
            <a:off x="-10145" y="365126"/>
            <a:ext cx="9164290" cy="587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34267" y="423194"/>
            <a:ext cx="692223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зффхщъэюяхфщюяэъдхщъдэзюяфъэдхщюдфяэпеътущхзшокдюзсхщъвыдсоэюкойзяфъэщфэюздфспияфъэюзщцыфяюдщзхъэдюээщъсталяфэхщдюязщэстеъхфяяречьэззффъэююдзхехщгоъяэъхзффграэхззъънищэюзяцыяъзфэщхддщищъфэдхщкриъфэючитдзщхэъфэядющзхдъэщхдэюзфяъзхзщдэющфзяяъфхзщэдюдюхзхзъъщъщэщэзяяэддффээдхщэзэюхзкищэдюризяэхяфзкуфщфэфкухфзщфдюэхзцарстщдфюфюфвуйзяэщхзъэдхзюдзфъфхфэфзфюфдфщфзфхфъфэфхфюлефщфяэяжахящядзяюяъяфяъфяфънахфээфхфъфхфъфэфюфэфюбофдзфхщэщхщъдэдхзкуъддэдъщщэ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56445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898035/7bbd72c9-c878-4388-8e62-c0d6fcad11c2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245" y="188926"/>
            <a:ext cx="9339661" cy="63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4585" y="243163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Царица милее Чернавки, Царевна милее Царицы, кто милее всех?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1810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" y="8847"/>
            <a:ext cx="9065538" cy="6840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52920"/>
              </p:ext>
            </p:extLst>
          </p:nvPr>
        </p:nvGraphicFramePr>
        <p:xfrm>
          <a:off x="1488734" y="113348"/>
          <a:ext cx="6131268" cy="666530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8694">
                  <a:extLst>
                    <a:ext uri="{9D8B030D-6E8A-4147-A177-3AD203B41FA5}">
                      <a16:colId xmlns:a16="http://schemas.microsoft.com/office/drawing/2014/main" val="3761035284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16806375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4220797376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21498061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644096639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843217836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97576001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89007826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57926954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566007295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74475822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933295172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098589890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597735718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199612265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908683278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754942341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671823429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2831134837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042524954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888017447"/>
                    </a:ext>
                  </a:extLst>
                </a:gridCol>
                <a:gridCol w="278694">
                  <a:extLst>
                    <a:ext uri="{9D8B030D-6E8A-4147-A177-3AD203B41FA5}">
                      <a16:colId xmlns:a16="http://schemas.microsoft.com/office/drawing/2014/main" val="3390028965"/>
                    </a:ext>
                  </a:extLst>
                </a:gridCol>
              </a:tblGrid>
              <a:tr h="3920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х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770109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91175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901654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058596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991582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163990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114143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886931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319314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щ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7631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884801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378729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519306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507377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83983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298205"/>
                  </a:ext>
                </a:extLst>
              </a:tr>
              <a:tr h="392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5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563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527" y="961630"/>
            <a:ext cx="6279888" cy="470991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flipH="1">
            <a:off x="1624758" y="365126"/>
            <a:ext cx="3053039" cy="23112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60699" y="1105232"/>
            <a:ext cx="2581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Царевна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898035/7bbd72c9-c878-4388-8e62-c0d6fcad11c2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245" y="188926"/>
            <a:ext cx="9339661" cy="63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7203" y="2431634"/>
            <a:ext cx="5218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Бабариха полнее Царицы, Царица полнее Ткачихи.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Кто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стройнее всех?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594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527" y="961630"/>
            <a:ext cx="6279888" cy="470991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flipH="1">
            <a:off x="1624758" y="365126"/>
            <a:ext cx="3053039" cy="23112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60699" y="1105232"/>
            <a:ext cx="25173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Ткачиха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898035/7bbd72c9-c878-4388-8e62-c0d6fcad11c2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245" y="188926"/>
            <a:ext cx="9339661" cy="63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8948" y="2366345"/>
            <a:ext cx="54032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Бабариха намного слабее, чем Черномор. Бабариха немного сильнее, чем Царица. Кто слабее всех?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9986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527" y="961630"/>
            <a:ext cx="6279888" cy="470991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flipH="1">
            <a:off x="1624758" y="365126"/>
            <a:ext cx="3053039" cy="23112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60699" y="1105232"/>
            <a:ext cx="23310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Царица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898035/7bbd72c9-c878-4388-8e62-c0d6fcad11c2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245" y="188926"/>
            <a:ext cx="9339661" cy="63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821" y="2321518"/>
            <a:ext cx="5788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Царевна веселее, чем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Шамаханская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царица, и легче, чем Баба Яга. Царевна печальнее, чем Баба-Яга, и тяжелее, чем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Шамаханская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царица. Кто самый печальный и самый тяжелый?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890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81" y="757590"/>
            <a:ext cx="6279888" cy="470991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flipH="1">
            <a:off x="143585" y="145973"/>
            <a:ext cx="3053039" cy="23112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765299"/>
            <a:ext cx="29459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печальная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Шамаханская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царица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77051" y="218385"/>
            <a:ext cx="2831635" cy="26276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05641" y="8828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тяжелая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Яга </a:t>
            </a:r>
          </a:p>
        </p:txBody>
      </p:sp>
    </p:spTree>
    <p:extLst>
      <p:ext uri="{BB962C8B-B14F-4D97-AF65-F5344CB8AC3E}">
        <p14:creationId xmlns:p14="http://schemas.microsoft.com/office/powerpoint/2010/main" val="36297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898035/7bbd72c9-c878-4388-8e62-c0d6fcad11c2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245" y="188926"/>
            <a:ext cx="9339661" cy="63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0721" y="2287020"/>
            <a:ext cx="5607313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Поповна темнее, чем Царевна-лебедь, и младше, чем Царица. Поповна светлее, чем Царица, и старше, чем Царевна-лебедь. Кто самый темный и самый молодой?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81" y="757590"/>
            <a:ext cx="6279888" cy="470991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flipH="1">
            <a:off x="143585" y="145973"/>
            <a:ext cx="3053039" cy="23112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9392" y="1077226"/>
            <a:ext cx="299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Темнее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Царица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77051" y="218385"/>
            <a:ext cx="2831635" cy="26276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05641" y="8828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94495" y="927160"/>
            <a:ext cx="23967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оложе –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Царевна-лебедь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0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4021" y="1431043"/>
            <a:ext cx="24336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</a:rPr>
              <a:t>ел</a:t>
            </a:r>
            <a:r>
              <a:rPr lang="ru-RU" sz="7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</a:rPr>
              <a:t>ак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37" y="479530"/>
            <a:ext cx="3589586" cy="26921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8878" y="3697289"/>
            <a:ext cx="35381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</a:t>
            </a:r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шну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7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2065" t="6174" b="29226"/>
          <a:stretch/>
        </p:blipFill>
        <p:spPr>
          <a:xfrm>
            <a:off x="4823048" y="3363541"/>
            <a:ext cx="3038318" cy="30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0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47765" y="1225460"/>
            <a:ext cx="29804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лаат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96787" y="3939580"/>
            <a:ext cx="34894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онкее</a:t>
            </a:r>
            <a:r>
              <a:rPr lang="ru-RU" sz="7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бс</a:t>
            </a:r>
            <a:r>
              <a:rPr lang="ru-RU" sz="7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7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0099" b="15346"/>
          <a:stretch/>
        </p:blipFill>
        <p:spPr>
          <a:xfrm>
            <a:off x="6478125" y="542822"/>
            <a:ext cx="1487923" cy="30259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618" y="3746504"/>
            <a:ext cx="3451013" cy="25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0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99" y="1377749"/>
            <a:ext cx="3102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бьеед</a:t>
            </a:r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</a:t>
            </a:r>
            <a:r>
              <a:rPr lang="ru-RU" sz="7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61621" y="3777356"/>
            <a:ext cx="40538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кеаан</a:t>
            </a:r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ч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рв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7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758" y="737098"/>
            <a:ext cx="4354106" cy="2177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696" y="3514613"/>
            <a:ext cx="3428654" cy="27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" y="0"/>
            <a:ext cx="9133104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70049" y="1825625"/>
            <a:ext cx="29941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ионвд</a:t>
            </a:r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00716" y="4249418"/>
            <a:ext cx="3438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пьдаоя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543" y="1027907"/>
            <a:ext cx="3233147" cy="24248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545" y="3655435"/>
            <a:ext cx="3581045" cy="269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0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10844" y="1559117"/>
            <a:ext cx="30557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тир</a:t>
            </a:r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ак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0957" y="3868040"/>
            <a:ext cx="33954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ооок</a:t>
            </a:r>
            <a:r>
              <a:rPr lang="ru-RU" sz="7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759" y="528979"/>
            <a:ext cx="3713018" cy="2784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21102"/>
          <a:stretch/>
        </p:blipFill>
        <p:spPr>
          <a:xfrm>
            <a:off x="4611948" y="3928451"/>
            <a:ext cx="4027893" cy="23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85" y="106035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991" y="107870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03" y="909458"/>
            <a:ext cx="13144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491" y="2399894"/>
            <a:ext cx="621846" cy="414564"/>
          </a:xfrm>
          <a:prstGeom prst="rect">
            <a:avLst/>
          </a:prstGeom>
        </p:spPr>
      </p:pic>
      <p:pic>
        <p:nvPicPr>
          <p:cNvPr id="5128" name="Picture 8" descr="https://www.zastavki.com/pictures/1920x1200/2010/Computers_Apple_Apple_logo_019481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9" r="26036"/>
          <a:stretch/>
        </p:blipFill>
        <p:spPr bwMode="auto">
          <a:xfrm rot="10800000" flipV="1">
            <a:off x="4738254" y="3528040"/>
            <a:ext cx="2100853" cy="27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1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a6e/00030425-48d982ff/hello_html_m57a4d5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6486" y="5465094"/>
            <a:ext cx="403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ПЕТУШОК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241" y="1264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4008" r="17769" b="16004"/>
          <a:stretch/>
        </p:blipFill>
        <p:spPr>
          <a:xfrm>
            <a:off x="5053199" y="3872029"/>
            <a:ext cx="1989947" cy="2567967"/>
          </a:xfrm>
          <a:prstGeom prst="rect">
            <a:avLst/>
          </a:prstGeom>
        </p:spPr>
      </p:pic>
      <p:pic>
        <p:nvPicPr>
          <p:cNvPr id="9218" name="Picture 2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87" y="1103315"/>
            <a:ext cx="1762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998" y="1025585"/>
            <a:ext cx="1940851" cy="2011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206" y="3310117"/>
            <a:ext cx="627942" cy="23776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95148" y="3161729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5=Ш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51215"/>
          <a:stretch/>
        </p:blipFill>
        <p:spPr>
          <a:xfrm>
            <a:off x="4482422" y="2526579"/>
            <a:ext cx="514962" cy="7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522</TotalTime>
  <Words>635</Words>
  <Application>Microsoft Office PowerPoint</Application>
  <PresentationFormat>Экран (4:3)</PresentationFormat>
  <Paragraphs>525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Удалова Тамара</dc:creator>
  <cp:lastModifiedBy>Удалова Тамара</cp:lastModifiedBy>
  <cp:revision>25</cp:revision>
  <cp:lastPrinted>2019-11-08T07:36:21Z</cp:lastPrinted>
  <dcterms:created xsi:type="dcterms:W3CDTF">2019-11-05T06:07:44Z</dcterms:created>
  <dcterms:modified xsi:type="dcterms:W3CDTF">2019-11-11T06:41:43Z</dcterms:modified>
</cp:coreProperties>
</file>