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0" r:id="rId4"/>
    <p:sldId id="261" r:id="rId5"/>
    <p:sldId id="256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1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2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2654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9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528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52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6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2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0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6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0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288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E3E3-3E26-42A1-92DA-B68134D5A3B2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823529-C110-4EE1-B270-CC41B2B5F4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4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C252EB-2DCD-4DCA-8A12-3F86D1F5B46B}"/>
              </a:ext>
            </a:extLst>
          </p:cNvPr>
          <p:cNvSpPr txBox="1"/>
          <p:nvPr/>
        </p:nvSpPr>
        <p:spPr>
          <a:xfrm>
            <a:off x="1551963" y="1291905"/>
            <a:ext cx="97563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Европейские просветители</a:t>
            </a:r>
          </a:p>
        </p:txBody>
      </p:sp>
    </p:spTree>
    <p:extLst>
      <p:ext uri="{BB962C8B-B14F-4D97-AF65-F5344CB8AC3E}">
        <p14:creationId xmlns:p14="http://schemas.microsoft.com/office/powerpoint/2010/main" val="26931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867308-DFB8-40D4-9B46-AABF0F94F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32" y="342900"/>
            <a:ext cx="5124744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2A5A2-5604-4DBB-8A0E-78878EC67C68}"/>
              </a:ext>
            </a:extLst>
          </p:cNvPr>
          <p:cNvSpPr txBox="1"/>
          <p:nvPr/>
        </p:nvSpPr>
        <p:spPr>
          <a:xfrm>
            <a:off x="6748244" y="1519406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Гоббс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1578 -1679 годы 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философ, основателей теории общественного договора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«Война всех против всех»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монархия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25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311A1E-5B51-4841-986D-CB3B87F2D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4" y="333375"/>
            <a:ext cx="4711099" cy="572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F66C11-F047-4602-AE78-F37724BEFF5A}"/>
              </a:ext>
            </a:extLst>
          </p:cNvPr>
          <p:cNvSpPr txBox="1"/>
          <p:nvPr/>
        </p:nvSpPr>
        <p:spPr>
          <a:xfrm>
            <a:off x="5990089" y="1537195"/>
            <a:ext cx="5638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Локк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1632 – 1704 годы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философ, представитель либерализма, мыслителей Просвещения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обладает естественными правами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Конституционная, ограниченная монархия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2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3370CE-9556-4FD9-A61E-2B7CF2D37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63" y="297000"/>
            <a:ext cx="4740964" cy="626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D1BE0-EE2F-47CE-B0BD-0D8870770D06}"/>
              </a:ext>
            </a:extLst>
          </p:cNvPr>
          <p:cNvSpPr txBox="1"/>
          <p:nvPr/>
        </p:nvSpPr>
        <p:spPr>
          <a:xfrm>
            <a:off x="6287636" y="1405418"/>
            <a:ext cx="561975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Шарль Луи де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Монтескьё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1689 -1755 годы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писатель, философ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властей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право делать то, что разрешено законом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Конституционная монархия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1A1BF-4625-45DA-92C8-64E4FBD2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929" y="468822"/>
            <a:ext cx="4410075" cy="546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B3D92-CE71-46B6-8578-0A7CC9E7C55F}"/>
              </a:ext>
            </a:extLst>
          </p:cNvPr>
          <p:cNvSpPr txBox="1"/>
          <p:nvPr/>
        </p:nvSpPr>
        <p:spPr>
          <a:xfrm>
            <a:off x="6163112" y="1094227"/>
            <a:ext cx="54025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Вольтер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Франсуа-Мари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Аруэ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1694 -1778 годы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философ-просветитель, поэт, прозаик, историк и публицист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Просвещенная монархия, король – философ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«Раздавите гадину!»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не было Бога, его следовало бы выдумать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38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4E9870-0F1E-4821-ADFE-6B944B6F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4" y="259674"/>
            <a:ext cx="4265704" cy="594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D6AE19-A743-43A0-9AB4-96B9F0B579AB}"/>
              </a:ext>
            </a:extLst>
          </p:cNvPr>
          <p:cNvSpPr txBox="1"/>
          <p:nvPr/>
        </p:nvSpPr>
        <p:spPr>
          <a:xfrm>
            <a:off x="5729680" y="1752346"/>
            <a:ext cx="60400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Руссо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1712 -1778 годы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философ, писатель и мыслитель эпохи Просвещения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– источник власти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неравенства –частная собственность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346264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B9544B8-2DF3-4515-8CE7-D077EE245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6" y="522040"/>
            <a:ext cx="4610475" cy="540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6646D2-7274-4069-90A3-DD99F16C6B3D}"/>
              </a:ext>
            </a:extLst>
          </p:cNvPr>
          <p:cNvSpPr txBox="1"/>
          <p:nvPr/>
        </p:nvSpPr>
        <p:spPr>
          <a:xfrm>
            <a:off x="5670958" y="1535185"/>
            <a:ext cx="6308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 Смит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1723 -1790 годы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Шотландский экономист и философ 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Основоположников экономической теории как науки</a:t>
            </a:r>
          </a:p>
          <a:p>
            <a:pPr algn="ctr"/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создается трудом в процессе производства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труда</a:t>
            </a:r>
          </a:p>
        </p:txBody>
      </p:sp>
    </p:spTree>
    <p:extLst>
      <p:ext uri="{BB962C8B-B14F-4D97-AF65-F5344CB8AC3E}">
        <p14:creationId xmlns:p14="http://schemas.microsoft.com/office/powerpoint/2010/main" val="30689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BB43B0-AFEF-48F0-807C-7F4F3715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94" y="369000"/>
            <a:ext cx="4328646" cy="54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89AC47-007A-4020-820F-48C06C1746F9}"/>
              </a:ext>
            </a:extLst>
          </p:cNvPr>
          <p:cNvSpPr txBox="1"/>
          <p:nvPr/>
        </p:nvSpPr>
        <p:spPr>
          <a:xfrm>
            <a:off x="5838738" y="1624755"/>
            <a:ext cx="6191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 Дидро </a:t>
            </a:r>
          </a:p>
          <a:p>
            <a:pPr algn="ctr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1713 -1784 годы</a:t>
            </a:r>
          </a:p>
          <a:p>
            <a:pPr algn="ctr"/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писатель</a:t>
            </a:r>
          </a:p>
          <a:p>
            <a:pPr algn="ctr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 «Энциклопедии, или Толкового словаря наук, искусств и ремёсел» </a:t>
            </a:r>
          </a:p>
        </p:txBody>
      </p:sp>
    </p:spTree>
    <p:extLst>
      <p:ext uri="{BB962C8B-B14F-4D97-AF65-F5344CB8AC3E}">
        <p14:creationId xmlns:p14="http://schemas.microsoft.com/office/powerpoint/2010/main" val="37199293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194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2020-09-27T13:41:22Z</dcterms:created>
  <dcterms:modified xsi:type="dcterms:W3CDTF">2021-08-24T11:45:53Z</dcterms:modified>
</cp:coreProperties>
</file>