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70" r:id="rId13"/>
    <p:sldId id="261" r:id="rId14"/>
    <p:sldId id="271" r:id="rId15"/>
    <p:sldId id="268" r:id="rId16"/>
    <p:sldId id="273" r:id="rId17"/>
    <p:sldId id="272" r:id="rId18"/>
    <p:sldId id="274" r:id="rId19"/>
    <p:sldId id="275" r:id="rId20"/>
    <p:sldId id="26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05C3C66-508D-4336-8173-D2C35F925366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2C4DD14-7B94-4514-8B0A-8E2936F5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Математика -1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Число и цифра 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3669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16832"/>
            <a:ext cx="1224136" cy="36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28184" y="1196752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+ 1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861048"/>
            <a:ext cx="2495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143821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С.18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80085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483768" y="1052736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rc 5"/>
          <p:cNvSpPr>
            <a:spLocks/>
          </p:cNvSpPr>
          <p:nvPr/>
        </p:nvSpPr>
        <p:spPr bwMode="auto">
          <a:xfrm rot="6330298" flipV="1">
            <a:off x="4602727" y="1606645"/>
            <a:ext cx="3009900" cy="2053437"/>
          </a:xfrm>
          <a:custGeom>
            <a:avLst/>
            <a:gdLst>
              <a:gd name="T0" fmla="*/ 1851437 w 43200"/>
              <a:gd name="T1" fmla="*/ 2028211 h 43200"/>
              <a:gd name="T2" fmla="*/ 1935045 w 43200"/>
              <a:gd name="T3" fmla="*/ 2012935 h 43200"/>
              <a:gd name="T4" fmla="*/ 1504950 w 43200"/>
              <a:gd name="T5" fmla="*/ 102790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Line 9"/>
          <p:cNvSpPr>
            <a:spLocks noChangeShapeType="1"/>
          </p:cNvSpPr>
          <p:nvPr/>
        </p:nvSpPr>
        <p:spPr bwMode="auto">
          <a:xfrm flipH="1">
            <a:off x="5868144" y="3212976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Arc 11"/>
          <p:cNvSpPr>
            <a:spLocks/>
          </p:cNvSpPr>
          <p:nvPr/>
        </p:nvSpPr>
        <p:spPr bwMode="auto">
          <a:xfrm rot="6861201">
            <a:off x="4407615" y="4339343"/>
            <a:ext cx="1460500" cy="1371600"/>
          </a:xfrm>
          <a:custGeom>
            <a:avLst/>
            <a:gdLst>
              <a:gd name="T0" fmla="*/ 266947 w 21600"/>
              <a:gd name="T1" fmla="*/ 0 h 37075"/>
              <a:gd name="T2" fmla="*/ 993072 w 21600"/>
              <a:gd name="T3" fmla="*/ 1371600 h 37075"/>
              <a:gd name="T4" fmla="*/ 0 w 21600"/>
              <a:gd name="T5" fmla="*/ 785632 h 37075"/>
              <a:gd name="T6" fmla="*/ 0 60000 65536"/>
              <a:gd name="T7" fmla="*/ 0 60000 65536"/>
              <a:gd name="T8" fmla="*/ 0 60000 65536"/>
              <a:gd name="T9" fmla="*/ 0 w 21600"/>
              <a:gd name="T10" fmla="*/ 0 h 37075"/>
              <a:gd name="T11" fmla="*/ 21600 w 21600"/>
              <a:gd name="T12" fmla="*/ 37075 h 37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12"/>
          <p:cNvSpPr>
            <a:spLocks noChangeArrowheads="1"/>
          </p:cNvSpPr>
          <p:nvPr/>
        </p:nvSpPr>
        <p:spPr bwMode="auto">
          <a:xfrm>
            <a:off x="7092280" y="2132856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6348379" y="909431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509 C -0.00208 -0.02083 -0.00469 -0.04653 -0.01476 -0.06806 C -0.02482 -0.08958 -0.04253 -0.11458 -0.05989 -0.12454 C -0.07726 -0.13449 -0.09982 -0.13565 -0.1191 -0.12824 C -0.13837 -0.12083 -0.15729 -0.10533 -0.17535 -0.0794 C -0.1934 -0.05347 -0.21771 -0.00232 -0.22743 0.02755 C -0.23715 0.05741 -0.23229 0.0794 -0.23316 0.09907 C -0.23403 0.11829 -0.23455 0.12963 -0.23316 0.14537 C -0.23177 0.1618 -0.22882 0.17893 -0.22465 0.19653 C -0.22048 0.21412 -0.21771 0.23518 -0.20781 0.25116 C -0.19792 0.26713 -0.18212 0.28588 -0.16545 0.29236 C -0.14878 0.29884 -0.12448 0.29699 -0.10781 0.29051 C -0.09114 0.28403 -0.07812 0.26967 -0.06545 0.25301 C -0.05278 0.23634 -0.04132 0.21412 -0.03177 0.19097 C -0.02222 0.16759 -0.01319 0.14051 -0.00781 0.11366 C -0.00243 0.08704 -0.00121 0.0456 0.0007 0.0294 C 0.00261 0.01319 0.00365 0.00856 0.00347 0.01643 C 0.0033 0.0243 0.00382 0.05116 -0.00069 0.07639 C -0.00521 0.10162 -0.01406 0.14143 -0.02326 0.16852 C -0.03246 0.19537 -0.04045 0.20417 -0.05573 0.23796 C -0.07101 0.27153 -0.09739 0.33287 -0.11476 0.36944 C -0.13212 0.40555 -0.14792 0.4368 -0.15989 0.45741 C -0.17187 0.47824 -0.17344 0.48148 -0.18663 0.49491 C -0.19982 0.50856 -0.22448 0.53217 -0.23871 0.53842 C -0.25295 0.54398 -0.26319 0.53634 -0.27257 0.53055 C -0.28194 0.525 -0.28923 0.51759 -0.29514 0.50417 C -0.30104 0.4912 -0.30573 0.4618 -0.30781 0.44977 C -0.30989 0.43819 -0.30781 0.43588 -0.30781 0.43333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ownloads\УУРокк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рисунок айболит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908720"/>
            <a:ext cx="5544616" cy="5544616"/>
          </a:xfrm>
          <a:prstGeom prst="rect">
            <a:avLst/>
          </a:prstGeom>
          <a:noFill/>
        </p:spPr>
      </p:pic>
      <p:pic>
        <p:nvPicPr>
          <p:cNvPr id="26626" name="Picture 2" descr="https://encrypted-tbn0.gstatic.com/images?q=tbn:ANd9GcSXJBNpGgO7Zoj7LJaVfpxv2TPIon3wspuYgKXEaYgLKP9wUD95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097412" cy="276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226774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С.18 - 1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752432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69168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С.18 - 1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b="32384"/>
          <a:stretch>
            <a:fillRect/>
          </a:stretch>
        </p:blipFill>
        <p:spPr bwMode="auto">
          <a:xfrm>
            <a:off x="1600200" y="0"/>
            <a:ext cx="75438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60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7092280" y="11663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рисунок айболит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13384"/>
            <a:ext cx="5544616" cy="5544616"/>
          </a:xfrm>
          <a:prstGeom prst="rect">
            <a:avLst/>
          </a:prstGeom>
          <a:noFill/>
        </p:spPr>
      </p:pic>
      <p:pic>
        <p:nvPicPr>
          <p:cNvPr id="29698" name="Picture 2" descr="Картинки по запросу &quot;Бабочка&quot;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32656"/>
            <a:ext cx="3005542" cy="285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C 0.00729 -0.02616 0.01458 -0.05232 0.02708 -0.07222 C 0.03958 -0.09213 0.05659 -0.12083 0.075 -0.11945 C 0.0934 -0.11806 0.11597 -0.07639 0.1375 -0.06389 C 0.15902 -0.05139 0.18784 -0.04259 0.20416 -0.04445 C 0.22048 -0.0463 0.21736 -0.07315 0.23541 -0.075 C 0.25347 -0.07685 0.28611 -0.05417 0.3125 -0.05556 C 0.33889 -0.05695 0.37743 -0.07824 0.39375 -0.08333 C 0.41007 -0.08843 0.41024 -0.08727 0.41041 -0.08611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5172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С.19 - 3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1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908720"/>
            <a:ext cx="91154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&quot;рисунок айболит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5544616" cy="55446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404664"/>
            <a:ext cx="55369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Какое число было главным сегодня на уроке?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70080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Какие секреты здоровья узнали?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&quot;рисунок айболит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5544616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404664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Здоровье свое береги </a:t>
            </a:r>
          </a:p>
          <a:p>
            <a:r>
              <a:rPr lang="ru-RU" sz="3600" b="1" dirty="0" smtClean="0"/>
              <a:t>с малых лет.</a:t>
            </a:r>
          </a:p>
          <a:p>
            <a:r>
              <a:rPr lang="ru-RU" sz="3600" b="1" dirty="0" smtClean="0"/>
              <a:t>Оно вас избавит </a:t>
            </a:r>
          </a:p>
          <a:p>
            <a:r>
              <a:rPr lang="ru-RU" sz="3600" b="1" dirty="0" smtClean="0"/>
              <a:t>от болей и бед!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УУРокк\img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1" y="1"/>
            <a:ext cx="9168001" cy="687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MCj033177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650" y="2647950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MCj03317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33375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MCj033177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13325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MCj033177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221163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MCj033177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500438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MCj033177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1268413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MCj033177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8" y="1484313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539552" y="1268760"/>
            <a:ext cx="358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/>
              <a:t>о</a:t>
            </a:r>
            <a:endParaRPr lang="en-US" sz="9600" b="1" dirty="0"/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2915816" y="404664"/>
            <a:ext cx="358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 err="1"/>
              <a:t>ц</a:t>
            </a:r>
            <a:endParaRPr lang="en-US" sz="9600" b="1" dirty="0"/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5795963" y="1125538"/>
            <a:ext cx="10082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/>
              <a:t>о</a:t>
            </a:r>
            <a:endParaRPr lang="en-US" sz="9600" b="1" dirty="0"/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2987824" y="2420888"/>
            <a:ext cx="9354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/>
              <a:t>л</a:t>
            </a:r>
            <a:endParaRPr lang="en-US" sz="9600" b="1" dirty="0"/>
          </a:p>
        </p:txBody>
      </p:sp>
      <p:sp>
        <p:nvSpPr>
          <p:cNvPr id="17421" name="Text Box 18"/>
          <p:cNvSpPr txBox="1">
            <a:spLocks noChangeArrowheads="1"/>
          </p:cNvSpPr>
          <p:nvPr/>
        </p:nvSpPr>
        <p:spPr bwMode="auto">
          <a:xfrm>
            <a:off x="5940152" y="3284984"/>
            <a:ext cx="12961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/>
              <a:t>м</a:t>
            </a:r>
            <a:endParaRPr lang="en-US" sz="9600" b="1" dirty="0"/>
          </a:p>
        </p:txBody>
      </p:sp>
      <p:sp>
        <p:nvSpPr>
          <p:cNvPr id="17422" name="Text Box 19"/>
          <p:cNvSpPr txBox="1">
            <a:spLocks noChangeArrowheads="1"/>
          </p:cNvSpPr>
          <p:nvPr/>
        </p:nvSpPr>
        <p:spPr bwMode="auto">
          <a:xfrm>
            <a:off x="4067944" y="5013176"/>
            <a:ext cx="358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 err="1"/>
              <a:t>д</a:t>
            </a:r>
            <a:endParaRPr lang="en-US" sz="9600" b="1" dirty="0"/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683568" y="3356992"/>
            <a:ext cx="358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 err="1"/>
              <a:t>ы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МОЛОДЦЫ !!!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659228" cy="36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УУРокк\img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" y="0"/>
            <a:ext cx="9142109" cy="686090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5148064" y="1772816"/>
            <a:ext cx="3312368" cy="3240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420888"/>
            <a:ext cx="30182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Секреты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рисунок айболит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384" y="764704"/>
            <a:ext cx="5544616" cy="5544616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&quot;рисунок мультик шкаф&quot;"/>
          <p:cNvPicPr>
            <a:picLocks noChangeAspect="1" noChangeArrowheads="1"/>
          </p:cNvPicPr>
          <p:nvPr/>
        </p:nvPicPr>
        <p:blipFill>
          <a:blip r:embed="rId3" cstate="print"/>
          <a:srcRect b="7519"/>
          <a:stretch>
            <a:fillRect/>
          </a:stretch>
        </p:blipFill>
        <p:spPr bwMode="auto">
          <a:xfrm>
            <a:off x="1043608" y="1052736"/>
            <a:ext cx="338437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3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97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 l="9755" r="7330"/>
          <a:stretch>
            <a:fillRect/>
          </a:stretch>
        </p:blipFill>
        <p:spPr bwMode="auto">
          <a:xfrm>
            <a:off x="3203848" y="1628800"/>
            <a:ext cx="122413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 t="25814"/>
          <a:stretch>
            <a:fillRect/>
          </a:stretch>
        </p:blipFill>
        <p:spPr bwMode="auto">
          <a:xfrm>
            <a:off x="5508104" y="2060848"/>
            <a:ext cx="762000" cy="14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l="13227" r="7407" b="3704"/>
          <a:stretch>
            <a:fillRect/>
          </a:stretch>
        </p:blipFill>
        <p:spPr bwMode="auto">
          <a:xfrm>
            <a:off x="2267744" y="2132856"/>
            <a:ext cx="8640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72816"/>
            <a:ext cx="1113844" cy="23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844824"/>
            <a:ext cx="1080120" cy="222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1916832"/>
            <a:ext cx="97474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140968"/>
            <a:ext cx="941636" cy="8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5" y="3140969"/>
            <a:ext cx="916465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7" y="3140969"/>
            <a:ext cx="8905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3140968"/>
            <a:ext cx="949168" cy="90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0532 L 0.1243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09 L -0.09843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рисунок айболит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908720"/>
            <a:ext cx="5544616" cy="5544616"/>
          </a:xfrm>
          <a:prstGeom prst="rect">
            <a:avLst/>
          </a:prstGeom>
          <a:noFill/>
        </p:spPr>
      </p:pic>
      <p:pic>
        <p:nvPicPr>
          <p:cNvPr id="20482" name="Picture 2" descr="Картинки по запросу &quot;рисунок лото&quot;&quot;"/>
          <p:cNvPicPr>
            <a:picLocks noChangeAspect="1" noChangeArrowheads="1"/>
          </p:cNvPicPr>
          <p:nvPr/>
        </p:nvPicPr>
        <p:blipFill>
          <a:blip r:embed="rId3" cstate="print"/>
          <a:srcRect l="10877" t="18007" r="11174" b="15109"/>
          <a:stretch>
            <a:fillRect/>
          </a:stretch>
        </p:blipFill>
        <p:spPr bwMode="auto">
          <a:xfrm>
            <a:off x="4499992" y="1772816"/>
            <a:ext cx="381088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412776"/>
          <a:ext cx="78840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  <a:gridCol w="3384000"/>
              </a:tblGrid>
              <a:tr h="79734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8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1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34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2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5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4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7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7347">
                <a:tc>
                  <a:txBody>
                    <a:bodyPr/>
                    <a:lstStyle/>
                    <a:p>
                      <a:pPr algn="ctr"/>
                      <a:endParaRPr lang="ru-RU" sz="4800" b="1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3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6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20072" y="2348880"/>
          <a:ext cx="275997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412776"/>
          <a:ext cx="45000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</a:tblGrid>
              <a:tr h="79734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8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1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34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2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5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4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7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347">
                <a:tc>
                  <a:txBody>
                    <a:bodyPr/>
                    <a:lstStyle/>
                    <a:p>
                      <a:pPr algn="ctr"/>
                      <a:endParaRPr lang="ru-RU" sz="4800" b="1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3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6</a:t>
                      </a:r>
                      <a:endParaRPr lang="ru-RU" sz="48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рисунок айболит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384" y="764704"/>
            <a:ext cx="5544616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1268760"/>
            <a:ext cx="1224136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1224136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268760"/>
            <a:ext cx="1224136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84784"/>
            <a:ext cx="607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484784"/>
            <a:ext cx="607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484784"/>
            <a:ext cx="607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2656"/>
            <a:ext cx="874219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Журнал посещения больных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рисунок айболит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384" y="764704"/>
            <a:ext cx="5544616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1268760"/>
            <a:ext cx="1224136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340768"/>
            <a:ext cx="6077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32656"/>
            <a:ext cx="167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04664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 и цифра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1444478" cy="162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Математика 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01</Template>
  <TotalTime>341</TotalTime>
  <Words>86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Математика 01</vt:lpstr>
      <vt:lpstr>Математика -1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МОЛОДЦЫ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-1 класс</dc:title>
  <dc:creator>user</dc:creator>
  <cp:lastModifiedBy>user</cp:lastModifiedBy>
  <cp:revision>24</cp:revision>
  <dcterms:created xsi:type="dcterms:W3CDTF">2019-11-25T13:58:30Z</dcterms:created>
  <dcterms:modified xsi:type="dcterms:W3CDTF">2019-11-27T17:17:48Z</dcterms:modified>
</cp:coreProperties>
</file>