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63" r:id="rId6"/>
    <p:sldId id="259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0066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67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6" r="12600"/>
          <a:stretch/>
        </p:blipFill>
        <p:spPr bwMode="auto">
          <a:xfrm>
            <a:off x="4572000" y="2012051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45000"/>
                    </a14:imgEffect>
                    <a14:imgEffect>
                      <a14:brightnessContrast bright="28000" contras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3543">
            <a:off x="3642434" y="1713882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.kam-solnyshko.ru/u/fd/fbdb4e904b11e5a2f1bbf5530a7ed6/-/img%20%281%29.png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8" r="5049"/>
          <a:stretch/>
        </p:blipFill>
        <p:spPr bwMode="auto">
          <a:xfrm>
            <a:off x="0" y="4365104"/>
            <a:ext cx="9144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 userDrawn="1"/>
        </p:nvSpPr>
        <p:spPr>
          <a:xfrm>
            <a:off x="4918697" y="5478664"/>
            <a:ext cx="4216591" cy="1296144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5090" y="404665"/>
            <a:ext cx="8221366" cy="108012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18697" y="5478664"/>
            <a:ext cx="4216591" cy="1368152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gradFill flip="none" rotWithShape="1">
          <a:gsLst>
            <a:gs pos="0">
              <a:srgbClr val="99FF66"/>
            </a:gs>
            <a:gs pos="57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 userDrawn="1"/>
        </p:nvSpPr>
        <p:spPr>
          <a:xfrm>
            <a:off x="455090" y="404665"/>
            <a:ext cx="8221366" cy="1080119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6" r="12600"/>
          <a:stretch/>
        </p:blipFill>
        <p:spPr bwMode="auto">
          <a:xfrm rot="2062218">
            <a:off x="7232974" y="4026964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4000"/>
                    </a14:imgEffect>
                    <a14:imgEffect>
                      <a14:brightnessContrast bright="-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761">
            <a:off x="6303408" y="3728795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gradFill flip="none" rotWithShape="1">
          <a:gsLst>
            <a:gs pos="0">
              <a:srgbClr val="99FF66"/>
            </a:gs>
            <a:gs pos="28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55090" y="404665"/>
            <a:ext cx="8221366" cy="1080119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600200"/>
            <a:ext cx="404279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http://i.kam-solnyshko.ru/u/fd/fbdb4e904b11e5a2f1bbf5530a7ed6/-/img%20%281%29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9000"/>
                    </a14:imgEffect>
                    <a14:imgEffect>
                      <a14:brightnessContrast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28" r="5049"/>
          <a:stretch/>
        </p:blipFill>
        <p:spPr bwMode="auto">
          <a:xfrm>
            <a:off x="0" y="5229200"/>
            <a:ext cx="9144000" cy="187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 userDrawn="1"/>
        </p:nvSpPr>
        <p:spPr>
          <a:xfrm>
            <a:off x="455091" y="1700808"/>
            <a:ext cx="3972894" cy="4320480"/>
          </a:xfrm>
          <a:prstGeom prst="roundRect">
            <a:avLst/>
          </a:prstGeom>
          <a:noFill/>
          <a:ln w="50800">
            <a:solidFill>
              <a:srgbClr val="99FF66"/>
            </a:solidFill>
            <a:prstDash val="solid"/>
            <a:round/>
          </a:ln>
          <a:effectLst>
            <a:outerShdw blurRad="63500" sx="102000" sy="102000" algn="ct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 userDrawn="1"/>
        </p:nvSpPr>
        <p:spPr>
          <a:xfrm>
            <a:off x="4716016" y="1675112"/>
            <a:ext cx="3960440" cy="4320480"/>
          </a:xfrm>
          <a:prstGeom prst="roundRect">
            <a:avLst/>
          </a:prstGeom>
          <a:noFill/>
          <a:ln w="50800">
            <a:solidFill>
              <a:srgbClr val="99FF66"/>
            </a:solidFill>
            <a:prstDash val="solid"/>
            <a:round/>
          </a:ln>
          <a:effectLst>
            <a:outerShdw blurRad="63500" sx="102000" sy="102000" algn="ct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gradFill flip="none" rotWithShape="1">
          <a:gsLst>
            <a:gs pos="0">
              <a:srgbClr val="99FF66"/>
            </a:gs>
            <a:gs pos="63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4000"/>
                    </a14:imgEffect>
                    <a14:imgEffect>
                      <a14:brightnessContrast bright="-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604">
            <a:off x="6477953" y="3728794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4000"/>
                    </a14:imgEffect>
                    <a14:imgEffect>
                      <a14:brightnessContrast bright="-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0742" flipH="1">
            <a:off x="-38655" y="3739698"/>
            <a:ext cx="2442392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6" r="12600"/>
          <a:stretch/>
        </p:blipFill>
        <p:spPr bwMode="auto">
          <a:xfrm>
            <a:off x="3779912" y="5544607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 shadeToTitle="1"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95536" y="1772816"/>
            <a:ext cx="8280920" cy="1440160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080120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8265246" cy="1386383"/>
          </a:xfrm>
        </p:spPr>
        <p:txBody>
          <a:bodyPr anchor="b"/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6" r="12600"/>
          <a:stretch/>
        </p:blipFill>
        <p:spPr bwMode="auto">
          <a:xfrm rot="2062218">
            <a:off x="2927320" y="4441526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6553199" y="60683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6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761">
            <a:off x="1503468" y="3682510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55090" y="404665"/>
            <a:ext cx="8221366" cy="1080119"/>
          </a:xfrm>
          <a:prstGeom prst="roundRect">
            <a:avLst/>
          </a:prstGeom>
          <a:solidFill>
            <a:srgbClr val="99FF66">
              <a:alpha val="66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404665"/>
            <a:ext cx="8610600" cy="1347936"/>
          </a:xfrm>
        </p:spPr>
        <p:txBody>
          <a:bodyPr>
            <a:noAutofit/>
          </a:bodyPr>
          <a:lstStyle/>
          <a:p>
            <a:r>
              <a:rPr lang="ru-RU" sz="3200" dirty="0"/>
              <a:t>Использование приемов </a:t>
            </a:r>
            <a:r>
              <a:rPr lang="ru-RU" sz="3200" dirty="0" err="1"/>
              <a:t>сказкотерапии</a:t>
            </a:r>
            <a:r>
              <a:rPr lang="ru-RU" sz="3200" dirty="0"/>
              <a:t> в </a:t>
            </a:r>
            <a:r>
              <a:rPr lang="ru-RU" sz="3200" dirty="0" smtClean="0"/>
              <a:t>психолого-педагогической работе </a:t>
            </a:r>
            <a:r>
              <a:rPr lang="ru-RU" sz="3200" dirty="0"/>
              <a:t>со старшеклассниками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900" dirty="0" smtClean="0"/>
              <a:t>Педагог-психолог </a:t>
            </a:r>
          </a:p>
          <a:p>
            <a:r>
              <a:rPr lang="ru-RU" sz="1900" dirty="0" smtClean="0"/>
              <a:t>МКОУ </a:t>
            </a:r>
            <a:r>
              <a:rPr lang="ru-RU" sz="1900" dirty="0" err="1" smtClean="0"/>
              <a:t>Сокурская</a:t>
            </a:r>
            <a:r>
              <a:rPr lang="ru-RU" sz="1900" dirty="0" smtClean="0"/>
              <a:t> СОШ № 19</a:t>
            </a:r>
          </a:p>
          <a:p>
            <a:r>
              <a:rPr lang="ru-RU" sz="1900" dirty="0" err="1" smtClean="0"/>
              <a:t>Капцова</a:t>
            </a:r>
            <a:r>
              <a:rPr lang="ru-RU" sz="1900" dirty="0" smtClean="0"/>
              <a:t> Марина Юрьевна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126076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600" dirty="0"/>
              <a:t>Особенность метода </a:t>
            </a:r>
            <a:r>
              <a:rPr lang="ru-RU" sz="3600" dirty="0" err="1" smtClean="0"/>
              <a:t>сказкотерапии</a:t>
            </a:r>
            <a:r>
              <a:rPr lang="ru-RU" sz="3600" dirty="0" smtClean="0"/>
              <a:t>: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>открываются знания, которые являются </a:t>
            </a:r>
            <a:r>
              <a:rPr lang="ru-RU" sz="3600" dirty="0" smtClean="0">
                <a:solidFill>
                  <a:schemeClr val="tx1"/>
                </a:solidFill>
              </a:rPr>
              <a:t>психотерапевтическими;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это процесс образования связи между сказочными событиями и поведением в реальной жизни;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происходит активизация внутренних ресурсов, потенциала личности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01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сказок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Плюсы</a:t>
            </a:r>
          </a:p>
          <a:p>
            <a:r>
              <a:rPr lang="ru-RU" dirty="0" smtClean="0"/>
              <a:t>Нет менторской позиции.</a:t>
            </a:r>
          </a:p>
          <a:p>
            <a:r>
              <a:rPr lang="ru-RU" dirty="0" smtClean="0"/>
              <a:t>Дается описание психологических особенностей личности и объяснение поведения.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Минусы</a:t>
            </a:r>
          </a:p>
          <a:p>
            <a:r>
              <a:rPr lang="ru-RU" dirty="0" smtClean="0"/>
              <a:t>Многое зависит от профессионализма и интуиции </a:t>
            </a:r>
            <a:r>
              <a:rPr lang="ru-RU" dirty="0" smtClean="0"/>
              <a:t>психолога и педагога, </a:t>
            </a:r>
            <a:r>
              <a:rPr lang="ru-RU" dirty="0" smtClean="0"/>
              <a:t>умения видеть </a:t>
            </a:r>
            <a:r>
              <a:rPr lang="ru-RU" dirty="0" err="1" smtClean="0"/>
              <a:t>разноплановость</a:t>
            </a:r>
            <a:r>
              <a:rPr lang="ru-RU" dirty="0" smtClean="0"/>
              <a:t> в постановке проблемы и поиска решения.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366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сказки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Кто будет слушать сказку?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Какую проблему поможет решить сказка?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Какие знания даст сказка?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737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066" y="457200"/>
            <a:ext cx="460586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34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533400"/>
            <a:ext cx="61722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6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482" y="76199"/>
            <a:ext cx="4548118" cy="667386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744" y="3028946"/>
            <a:ext cx="8941559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                            Спасибо </a:t>
            </a:r>
            <a:br>
              <a:rPr lang="ru-RU" sz="3600" dirty="0" smtClean="0"/>
            </a:br>
            <a:r>
              <a:rPr lang="ru-RU" sz="3600" dirty="0" smtClean="0"/>
              <a:t>                                за </a:t>
            </a:r>
            <a:br>
              <a:rPr lang="ru-RU" sz="3600" dirty="0" smtClean="0"/>
            </a:br>
            <a:r>
              <a:rPr lang="ru-RU" sz="3600" dirty="0" smtClean="0"/>
              <a:t>                                 внимание!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069958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79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Использование приемов сказкотерапии в психолого-педагогической работе со старшеклассниками</vt:lpstr>
      <vt:lpstr>Особенность метода сказкотерапии:   открываются знания, которые являются психотерапевтическими; это процесс образования связи между сказочными событиями и поведением в реальной жизни; происходит активизация внутренних ресурсов, потенциала личности      </vt:lpstr>
      <vt:lpstr>Особенности сказок </vt:lpstr>
      <vt:lpstr>Выбор сказки</vt:lpstr>
      <vt:lpstr>Презентация PowerPoint</vt:lpstr>
      <vt:lpstr>Презентация PowerPoint</vt:lpstr>
      <vt:lpstr>                                Спасибо                                  за                                  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создания презентации</dc:title>
  <dc:creator>Павел Погодаев</dc:creator>
  <cp:lastModifiedBy>Home</cp:lastModifiedBy>
  <cp:revision>25</cp:revision>
  <dcterms:created xsi:type="dcterms:W3CDTF">2017-01-04T14:26:05Z</dcterms:created>
  <dcterms:modified xsi:type="dcterms:W3CDTF">2021-07-31T16:48:12Z</dcterms:modified>
</cp:coreProperties>
</file>