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379B7B3-196F-436A-ACE5-F5D90BE4877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124F52EC-796C-4BBF-8BBE-F6AFBAEC23A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263C785C-617B-44D9-B579-D99E546D96B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0F1E515-37AD-4166-B955-9ECED8BCA2B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A67251D-2F59-48CF-9223-AD9CBC06A2A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317EE12C-A3C1-4661-A7A7-AC73A122354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8BBB9CA3-7E11-4500-9EEC-286BA489FC3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B6A2820D-1342-4647-949B-17C4F742B0B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4963056D-DB6F-4CD4-890F-D8A30E055C4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D827D9B5-5412-48A9-8B98-5C4875EA91C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BAA600BC-2CFD-47C9-B952-30972C1B93F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28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2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4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5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" name="Прямоугольник 9"/>
          <p:cNvSpPr/>
          <p:nvPr/>
        </p:nvSpPr>
        <p:spPr>
          <a:xfrm>
            <a:off x="507960" y="0"/>
            <a:ext cx="809640" cy="685476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" name="Прямоугольник 11"/>
          <p:cNvSpPr/>
          <p:nvPr/>
        </p:nvSpPr>
        <p:spPr>
          <a:xfrm>
            <a:off x="368280" y="0"/>
            <a:ext cx="136440" cy="685476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8" name="Прямоугольник 13"/>
          <p:cNvSpPr/>
          <p:nvPr/>
        </p:nvSpPr>
        <p:spPr>
          <a:xfrm>
            <a:off x="1320840" y="0"/>
            <a:ext cx="239400" cy="685476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9" name="Прямоугольник 18"/>
          <p:cNvSpPr/>
          <p:nvPr/>
        </p:nvSpPr>
        <p:spPr>
          <a:xfrm>
            <a:off x="1521720" y="0"/>
            <a:ext cx="303840" cy="685476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0" name="Прямая соединительная линия 10"/>
          <p:cNvSpPr/>
          <p:nvPr/>
        </p:nvSpPr>
        <p:spPr>
          <a:xfrm>
            <a:off x="141480" y="0"/>
            <a:ext cx="360" cy="6858000"/>
          </a:xfrm>
          <a:prstGeom prst="line">
            <a:avLst/>
          </a:prstGeom>
          <a:ln w="57150">
            <a:solidFill>
              <a:srgbClr val="E4B7B1">
                <a:alpha val="7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1" name="Прямая соединительная линия 17"/>
          <p:cNvSpPr/>
          <p:nvPr/>
        </p:nvSpPr>
        <p:spPr>
          <a:xfrm>
            <a:off x="1218960" y="0"/>
            <a:ext cx="360" cy="6858000"/>
          </a:xfrm>
          <a:prstGeom prst="line">
            <a:avLst/>
          </a:prstGeom>
          <a:ln w="57150">
            <a:solidFill>
              <a:srgbClr val="F6EAE8">
                <a:alpha val="8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2" name="Прямая соединительная линия 19"/>
          <p:cNvSpPr/>
          <p:nvPr/>
        </p:nvSpPr>
        <p:spPr>
          <a:xfrm>
            <a:off x="113868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3" name="Прямая соединительная линия 15"/>
          <p:cNvSpPr/>
          <p:nvPr/>
        </p:nvSpPr>
        <p:spPr>
          <a:xfrm>
            <a:off x="2301840" y="0"/>
            <a:ext cx="360" cy="6858000"/>
          </a:xfrm>
          <a:prstGeom prst="line">
            <a:avLst/>
          </a:prstGeom>
          <a:ln w="28575">
            <a:solidFill>
              <a:srgbClr val="E4B7B1">
                <a:alpha val="82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" name="Прямая соединительная линия 14"/>
          <p:cNvSpPr/>
          <p:nvPr/>
        </p:nvSpPr>
        <p:spPr>
          <a:xfrm>
            <a:off x="1422360" y="0"/>
            <a:ext cx="360" cy="6858000"/>
          </a:xfrm>
          <a:prstGeom prst="line">
            <a:avLst/>
          </a:prstGeom>
          <a:ln w="9525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" name="Прямая соединительная линия 21"/>
          <p:cNvSpPr/>
          <p:nvPr/>
        </p:nvSpPr>
        <p:spPr>
          <a:xfrm>
            <a:off x="1215180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6" name="Прямоугольник 26"/>
          <p:cNvSpPr/>
          <p:nvPr/>
        </p:nvSpPr>
        <p:spPr>
          <a:xfrm>
            <a:off x="1625760" y="0"/>
            <a:ext cx="98280" cy="685476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7" name="Овал 20"/>
          <p:cNvSpPr/>
          <p:nvPr/>
        </p:nvSpPr>
        <p:spPr>
          <a:xfrm>
            <a:off x="812880" y="3429000"/>
            <a:ext cx="1724040" cy="1292040"/>
          </a:xfrm>
          <a:prstGeom prst="ellipse">
            <a:avLst/>
          </a:prstGeom>
          <a:solidFill>
            <a:schemeClr val="accent1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8" name="Овал 22"/>
          <p:cNvSpPr/>
          <p:nvPr/>
        </p:nvSpPr>
        <p:spPr>
          <a:xfrm>
            <a:off x="1746000" y="4866840"/>
            <a:ext cx="852120" cy="638280"/>
          </a:xfrm>
          <a:prstGeom prst="ellipse">
            <a:avLst/>
          </a:prstGeom>
          <a:solidFill>
            <a:srgbClr val="D16349"/>
          </a:solidFill>
          <a:ln w="28575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9" name="Овал 23"/>
          <p:cNvSpPr/>
          <p:nvPr/>
        </p:nvSpPr>
        <p:spPr>
          <a:xfrm>
            <a:off x="1454760" y="5500800"/>
            <a:ext cx="179640" cy="133920"/>
          </a:xfrm>
          <a:prstGeom prst="ellipse">
            <a:avLst/>
          </a:prstGeom>
          <a:solidFill>
            <a:srgbClr val="D16349"/>
          </a:solidFill>
          <a:ln w="127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20" name="Овал 25"/>
          <p:cNvSpPr/>
          <p:nvPr/>
        </p:nvSpPr>
        <p:spPr>
          <a:xfrm>
            <a:off x="2219040" y="5788080"/>
            <a:ext cx="362520" cy="271080"/>
          </a:xfrm>
          <a:prstGeom prst="ellipse">
            <a:avLst/>
          </a:prstGeom>
          <a:solidFill>
            <a:srgbClr val="D16349"/>
          </a:solidFill>
          <a:ln w="127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21" name="Овал 24"/>
          <p:cNvSpPr/>
          <p:nvPr/>
        </p:nvSpPr>
        <p:spPr>
          <a:xfrm>
            <a:off x="2540160" y="4495680"/>
            <a:ext cx="484560" cy="362520"/>
          </a:xfrm>
          <a:prstGeom prst="ellipse">
            <a:avLst/>
          </a:prstGeom>
          <a:solidFill>
            <a:srgbClr val="D16349"/>
          </a:solidFill>
          <a:ln w="28575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ftr" idx="1"/>
          </p:nvPr>
        </p:nvSpPr>
        <p:spPr>
          <a:xfrm rot="5400000">
            <a:off x="10049400" y="4117680"/>
            <a:ext cx="365436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Num" idx="2"/>
          </p:nvPr>
        </p:nvSpPr>
        <p:spPr>
          <a:xfrm>
            <a:off x="1767240" y="4928760"/>
            <a:ext cx="809640" cy="514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C8A1DE35-A860-4FAC-BB21-C78F37A2BFE1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dt" idx="3"/>
          </p:nvPr>
        </p:nvSpPr>
        <p:spPr>
          <a:xfrm rot="5400000">
            <a:off x="10737000" y="1110600"/>
            <a:ext cx="2282760" cy="504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34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35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36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37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38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39" name="Прямая соединительная линия 9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0" name="Прямая соединительная линия 7"/>
          <p:cNvSpPr/>
          <p:nvPr/>
        </p:nvSpPr>
        <p:spPr>
          <a:xfrm>
            <a:off x="8331120" y="0"/>
            <a:ext cx="360" cy="6858000"/>
          </a:xfrm>
          <a:prstGeom prst="line">
            <a:avLst/>
          </a:prstGeom>
          <a:ln w="3810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1" name="Прямая соединительная линия 8"/>
          <p:cNvSpPr/>
          <p:nvPr/>
        </p:nvSpPr>
        <p:spPr>
          <a:xfrm>
            <a:off x="8256240" y="0"/>
            <a:ext cx="360" cy="6858000"/>
          </a:xfrm>
          <a:prstGeom prst="line">
            <a:avLst/>
          </a:prstGeom>
          <a:ln w="1270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2" name="Прямая соединительная линия 10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3" name="Прямоугольник 11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44" name="Прямая соединительная линия 12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5" name="Овал 13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46" name="PlaceHolder 1"/>
          <p:cNvSpPr>
            <a:spLocks noGrp="1"/>
          </p:cNvSpPr>
          <p:nvPr>
            <p:ph type="ftr" idx="28"/>
          </p:nvPr>
        </p:nvSpPr>
        <p:spPr>
          <a:xfrm rot="5400000">
            <a:off x="9856800" y="3675960"/>
            <a:ext cx="3197160" cy="484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sldNum" idx="29"/>
          </p:nvPr>
        </p:nvSpPr>
        <p:spPr>
          <a:xfrm>
            <a:off x="10838520" y="5734080"/>
            <a:ext cx="809640" cy="5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5BB263FA-0EF8-491B-9A58-D583493756C7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dt" idx="30"/>
          </p:nvPr>
        </p:nvSpPr>
        <p:spPr>
          <a:xfrm rot="5400000">
            <a:off x="10458000" y="1018080"/>
            <a:ext cx="200844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0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1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2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53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4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55" name="Прямая соединительная линия 8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6" name="Овал 12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57" name="Прямая соединительная линия 9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9525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8" name="Прямоугольник 10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59" name="Прямая соединительная линия 11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60" name="Прямая соединительная линия 18"/>
          <p:cNvSpPr/>
          <p:nvPr/>
        </p:nvSpPr>
        <p:spPr>
          <a:xfrm>
            <a:off x="8331120" y="0"/>
            <a:ext cx="360" cy="6858000"/>
          </a:xfrm>
          <a:prstGeom prst="line">
            <a:avLst/>
          </a:prstGeom>
          <a:ln w="3810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61" name="Прямая соединительная линия 19"/>
          <p:cNvSpPr/>
          <p:nvPr/>
        </p:nvSpPr>
        <p:spPr>
          <a:xfrm>
            <a:off x="8256240" y="0"/>
            <a:ext cx="360" cy="6858000"/>
          </a:xfrm>
          <a:prstGeom prst="line">
            <a:avLst/>
          </a:prstGeom>
          <a:ln w="1270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62" name="PlaceHolder 1"/>
          <p:cNvSpPr>
            <a:spLocks noGrp="1"/>
          </p:cNvSpPr>
          <p:nvPr>
            <p:ph type="ftr" idx="31"/>
          </p:nvPr>
        </p:nvSpPr>
        <p:spPr>
          <a:xfrm rot="5400000">
            <a:off x="9856800" y="3675960"/>
            <a:ext cx="3197160" cy="484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ldNum" idx="32"/>
          </p:nvPr>
        </p:nvSpPr>
        <p:spPr>
          <a:xfrm>
            <a:off x="10838520" y="5734080"/>
            <a:ext cx="809640" cy="5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A716E395-066E-4AF4-BF9D-5E2C49018517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dt" idx="33"/>
          </p:nvPr>
        </p:nvSpPr>
        <p:spPr>
          <a:xfrm rot="5400000">
            <a:off x="10458000" y="1018080"/>
            <a:ext cx="200844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0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1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33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4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ftr" idx="4"/>
          </p:nvPr>
        </p:nvSpPr>
        <p:spPr>
          <a:xfrm rot="5400000">
            <a:off x="9856800" y="3675960"/>
            <a:ext cx="3197160" cy="484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sldNum" idx="5"/>
          </p:nvPr>
        </p:nvSpPr>
        <p:spPr>
          <a:xfrm>
            <a:off x="10838520" y="5734080"/>
            <a:ext cx="809640" cy="5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96ED4A3B-21B2-4D31-9B3D-D480FED5AEE0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6"/>
          </p:nvPr>
        </p:nvSpPr>
        <p:spPr>
          <a:xfrm rot="5400000">
            <a:off x="10458000" y="1018080"/>
            <a:ext cx="200844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9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40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41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42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43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ftr" idx="7"/>
          </p:nvPr>
        </p:nvSpPr>
        <p:spPr>
          <a:xfrm rot="5400000">
            <a:off x="9856800" y="3675960"/>
            <a:ext cx="3197160" cy="484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ldNum" idx="8"/>
          </p:nvPr>
        </p:nvSpPr>
        <p:spPr>
          <a:xfrm>
            <a:off x="10838520" y="5734080"/>
            <a:ext cx="809640" cy="5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35FB4812-6CE3-4C53-B268-ADF69D797D52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9"/>
          </p:nvPr>
        </p:nvSpPr>
        <p:spPr>
          <a:xfrm rot="5400000">
            <a:off x="10458000" y="1018080"/>
            <a:ext cx="200844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48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49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50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51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52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55" name="PlaceHolder 3"/>
          <p:cNvSpPr>
            <a:spLocks noGrp="1"/>
          </p:cNvSpPr>
          <p:nvPr>
            <p:ph type="ftr" idx="10"/>
          </p:nvPr>
        </p:nvSpPr>
        <p:spPr>
          <a:xfrm rot="5400000">
            <a:off x="9856800" y="3675960"/>
            <a:ext cx="3197160" cy="484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sldNum" idx="11"/>
          </p:nvPr>
        </p:nvSpPr>
        <p:spPr>
          <a:xfrm>
            <a:off x="10838520" y="5734080"/>
            <a:ext cx="809640" cy="5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24717583-EF27-4934-9FB8-A63DAB07BDB3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dt" idx="12"/>
          </p:nvPr>
        </p:nvSpPr>
        <p:spPr>
          <a:xfrm rot="5400000">
            <a:off x="10458000" y="1018080"/>
            <a:ext cx="200844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61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62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63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4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65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6" name="Прямоугольник 8"/>
          <p:cNvSpPr/>
          <p:nvPr/>
        </p:nvSpPr>
        <p:spPr>
          <a:xfrm>
            <a:off x="507960" y="0"/>
            <a:ext cx="809640" cy="685476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7" name="Прямоугольник 9"/>
          <p:cNvSpPr/>
          <p:nvPr/>
        </p:nvSpPr>
        <p:spPr>
          <a:xfrm>
            <a:off x="368280" y="0"/>
            <a:ext cx="136440" cy="685476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8" name="Прямоугольник 10"/>
          <p:cNvSpPr/>
          <p:nvPr/>
        </p:nvSpPr>
        <p:spPr>
          <a:xfrm>
            <a:off x="1320840" y="0"/>
            <a:ext cx="239400" cy="685476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9" name="Прямоугольник 11"/>
          <p:cNvSpPr/>
          <p:nvPr/>
        </p:nvSpPr>
        <p:spPr>
          <a:xfrm>
            <a:off x="1521720" y="0"/>
            <a:ext cx="303840" cy="685476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0" name="Прямая соединительная линия 12"/>
          <p:cNvSpPr/>
          <p:nvPr/>
        </p:nvSpPr>
        <p:spPr>
          <a:xfrm>
            <a:off x="141480" y="0"/>
            <a:ext cx="360" cy="6858000"/>
          </a:xfrm>
          <a:prstGeom prst="line">
            <a:avLst/>
          </a:prstGeom>
          <a:ln w="57150">
            <a:solidFill>
              <a:srgbClr val="E4B7B1">
                <a:alpha val="7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71" name="Прямая соединительная линия 13"/>
          <p:cNvSpPr/>
          <p:nvPr/>
        </p:nvSpPr>
        <p:spPr>
          <a:xfrm>
            <a:off x="1218960" y="0"/>
            <a:ext cx="360" cy="6858000"/>
          </a:xfrm>
          <a:prstGeom prst="line">
            <a:avLst/>
          </a:prstGeom>
          <a:ln w="57150">
            <a:solidFill>
              <a:srgbClr val="F6EAE8">
                <a:alpha val="8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72" name="Прямая соединительная линия 14"/>
          <p:cNvSpPr/>
          <p:nvPr/>
        </p:nvSpPr>
        <p:spPr>
          <a:xfrm>
            <a:off x="113868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73" name="Прямая соединительная линия 15"/>
          <p:cNvSpPr/>
          <p:nvPr/>
        </p:nvSpPr>
        <p:spPr>
          <a:xfrm>
            <a:off x="2301840" y="0"/>
            <a:ext cx="360" cy="6858000"/>
          </a:xfrm>
          <a:prstGeom prst="line">
            <a:avLst/>
          </a:prstGeom>
          <a:ln w="28575">
            <a:solidFill>
              <a:srgbClr val="E4B7B1">
                <a:alpha val="82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74" name="Прямая соединительная линия 16"/>
          <p:cNvSpPr/>
          <p:nvPr/>
        </p:nvSpPr>
        <p:spPr>
          <a:xfrm>
            <a:off x="1422360" y="0"/>
            <a:ext cx="360" cy="6858000"/>
          </a:xfrm>
          <a:prstGeom prst="line">
            <a:avLst/>
          </a:prstGeom>
          <a:ln w="9525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75" name="Прямоугольник 17"/>
          <p:cNvSpPr/>
          <p:nvPr/>
        </p:nvSpPr>
        <p:spPr>
          <a:xfrm>
            <a:off x="1625760" y="0"/>
            <a:ext cx="98280" cy="685476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6" name="Овал 18"/>
          <p:cNvSpPr/>
          <p:nvPr/>
        </p:nvSpPr>
        <p:spPr>
          <a:xfrm>
            <a:off x="812880" y="3429000"/>
            <a:ext cx="1724040" cy="129204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7" name="Овал 19"/>
          <p:cNvSpPr/>
          <p:nvPr/>
        </p:nvSpPr>
        <p:spPr>
          <a:xfrm>
            <a:off x="1766160" y="4866840"/>
            <a:ext cx="852120" cy="638280"/>
          </a:xfrm>
          <a:prstGeom prst="ellipse">
            <a:avLst/>
          </a:prstGeom>
          <a:solidFill>
            <a:srgbClr val="D16349"/>
          </a:solidFill>
          <a:ln w="28575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8" name="Овал 20"/>
          <p:cNvSpPr/>
          <p:nvPr/>
        </p:nvSpPr>
        <p:spPr>
          <a:xfrm>
            <a:off x="1454760" y="5500800"/>
            <a:ext cx="179640" cy="133920"/>
          </a:xfrm>
          <a:prstGeom prst="ellipse">
            <a:avLst/>
          </a:prstGeom>
          <a:solidFill>
            <a:srgbClr val="D16349"/>
          </a:solidFill>
          <a:ln w="127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9" name="Овал 21"/>
          <p:cNvSpPr/>
          <p:nvPr/>
        </p:nvSpPr>
        <p:spPr>
          <a:xfrm>
            <a:off x="2219040" y="5791320"/>
            <a:ext cx="362520" cy="271080"/>
          </a:xfrm>
          <a:prstGeom prst="ellipse">
            <a:avLst/>
          </a:prstGeom>
          <a:solidFill>
            <a:srgbClr val="D16349"/>
          </a:solidFill>
          <a:ln w="127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80" name="Овал 22"/>
          <p:cNvSpPr/>
          <p:nvPr/>
        </p:nvSpPr>
        <p:spPr>
          <a:xfrm>
            <a:off x="2505240" y="4479840"/>
            <a:ext cx="484560" cy="362520"/>
          </a:xfrm>
          <a:prstGeom prst="ellipse">
            <a:avLst/>
          </a:prstGeom>
          <a:solidFill>
            <a:srgbClr val="D16349"/>
          </a:solidFill>
          <a:ln w="28575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81" name="Прямая соединительная линия 25"/>
          <p:cNvSpPr/>
          <p:nvPr/>
        </p:nvSpPr>
        <p:spPr>
          <a:xfrm>
            <a:off x="1213056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ftr" idx="13"/>
          </p:nvPr>
        </p:nvSpPr>
        <p:spPr>
          <a:xfrm rot="5400000">
            <a:off x="10049400" y="4114800"/>
            <a:ext cx="365436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14"/>
          </p:nvPr>
        </p:nvSpPr>
        <p:spPr>
          <a:xfrm>
            <a:off x="1787400" y="4928760"/>
            <a:ext cx="809640" cy="514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E51B006F-B6AD-445F-B50A-52A8DF322982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15"/>
          </p:nvPr>
        </p:nvSpPr>
        <p:spPr>
          <a:xfrm rot="5400000">
            <a:off x="10735200" y="1106640"/>
            <a:ext cx="2282760" cy="504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86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87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88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89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90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4" name="PlaceHolder 4"/>
          <p:cNvSpPr>
            <a:spLocks noGrp="1"/>
          </p:cNvSpPr>
          <p:nvPr>
            <p:ph type="ftr" idx="16"/>
          </p:nvPr>
        </p:nvSpPr>
        <p:spPr>
          <a:xfrm rot="5400000">
            <a:off x="9856800" y="3675960"/>
            <a:ext cx="3197160" cy="484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sldNum" idx="17"/>
          </p:nvPr>
        </p:nvSpPr>
        <p:spPr>
          <a:xfrm>
            <a:off x="10838520" y="5734080"/>
            <a:ext cx="809640" cy="5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B94FDE0C-813F-4C4D-898A-DB5E55172362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6" name="PlaceHolder 6"/>
          <p:cNvSpPr>
            <a:spLocks noGrp="1"/>
          </p:cNvSpPr>
          <p:nvPr>
            <p:ph type="dt" idx="18"/>
          </p:nvPr>
        </p:nvSpPr>
        <p:spPr>
          <a:xfrm rot="5400000">
            <a:off x="10458000" y="1018080"/>
            <a:ext cx="200844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01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02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03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04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05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06" name="Текст 11"/>
          <p:cNvSpPr/>
          <p:nvPr/>
        </p:nvSpPr>
        <p:spPr>
          <a:xfrm>
            <a:off x="609480" y="1569600"/>
            <a:ext cx="4873680" cy="655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ru-RU" sz="2000" b="1" strike="noStrike" spc="-1">
                <a:solidFill>
                  <a:srgbClr val="FFFFFF"/>
                </a:solidFill>
                <a:latin typeface="Century Schoolbook"/>
              </a:rPr>
              <a:t>Образец текста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Текст 13"/>
          <p:cNvSpPr/>
          <p:nvPr/>
        </p:nvSpPr>
        <p:spPr>
          <a:xfrm>
            <a:off x="5791320" y="1569600"/>
            <a:ext cx="4873680" cy="655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ru-RU" sz="2000" b="1" strike="noStrike" spc="-1">
                <a:solidFill>
                  <a:srgbClr val="FFFFFF"/>
                </a:solidFill>
                <a:latin typeface="Century Schoolbook"/>
              </a:rPr>
              <a:t>Образец текста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PlaceHolder 1"/>
          <p:cNvSpPr>
            <a:spLocks noGrp="1"/>
          </p:cNvSpPr>
          <p:nvPr>
            <p:ph type="ftr" idx="19"/>
          </p:nvPr>
        </p:nvSpPr>
        <p:spPr>
          <a:xfrm rot="5400000">
            <a:off x="9856800" y="3675960"/>
            <a:ext cx="3197160" cy="484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sldNum" idx="20"/>
          </p:nvPr>
        </p:nvSpPr>
        <p:spPr>
          <a:xfrm>
            <a:off x="10838520" y="5734080"/>
            <a:ext cx="809640" cy="5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8248C6F9-8AF8-4D43-825E-DDD51574F1BE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dt" idx="21"/>
          </p:nvPr>
        </p:nvSpPr>
        <p:spPr>
          <a:xfrm rot="5400000">
            <a:off x="10458000" y="1018080"/>
            <a:ext cx="200844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12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13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14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15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16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18" name="PlaceHolder 2"/>
          <p:cNvSpPr>
            <a:spLocks noGrp="1"/>
          </p:cNvSpPr>
          <p:nvPr>
            <p:ph type="ftr" idx="22"/>
          </p:nvPr>
        </p:nvSpPr>
        <p:spPr>
          <a:xfrm rot="5400000">
            <a:off x="9856800" y="3675960"/>
            <a:ext cx="3197160" cy="484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sldNum" idx="23"/>
          </p:nvPr>
        </p:nvSpPr>
        <p:spPr>
          <a:xfrm>
            <a:off x="10838520" y="5734080"/>
            <a:ext cx="809640" cy="5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9ABAE18F-5C44-4B34-9FDC-0FEA78EC2B00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dt" idx="24"/>
          </p:nvPr>
        </p:nvSpPr>
        <p:spPr>
          <a:xfrm rot="5400000">
            <a:off x="10458000" y="1018080"/>
            <a:ext cx="200844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23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24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25" name="Прямоугольник 9"/>
          <p:cNvSpPr/>
          <p:nvPr/>
        </p:nvSpPr>
        <p:spPr>
          <a:xfrm>
            <a:off x="11785680" y="0"/>
            <a:ext cx="403200" cy="68547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26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27" name="Овал 11"/>
          <p:cNvSpPr/>
          <p:nvPr/>
        </p:nvSpPr>
        <p:spPr>
          <a:xfrm>
            <a:off x="10875240" y="5715000"/>
            <a:ext cx="728280" cy="5454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28" name="PlaceHolder 1"/>
          <p:cNvSpPr>
            <a:spLocks noGrp="1"/>
          </p:cNvSpPr>
          <p:nvPr>
            <p:ph type="ftr" idx="25"/>
          </p:nvPr>
        </p:nvSpPr>
        <p:spPr>
          <a:xfrm rot="5400000">
            <a:off x="9856800" y="3675960"/>
            <a:ext cx="3197160" cy="484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ldNum" idx="26"/>
          </p:nvPr>
        </p:nvSpPr>
        <p:spPr>
          <a:xfrm>
            <a:off x="10838520" y="5734080"/>
            <a:ext cx="809640" cy="5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C29420F4-554C-448D-82B7-F7756B9822F6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7"/>
          </p:nvPr>
        </p:nvSpPr>
        <p:spPr>
          <a:xfrm rot="5400000">
            <a:off x="10458000" y="1018080"/>
            <a:ext cx="2008440" cy="5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13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7.xml"/><Relationship Id="rId17" Type="http://schemas.openxmlformats.org/officeDocument/2006/relationships/slide" Target="slide16.xml"/><Relationship Id="rId2" Type="http://schemas.openxmlformats.org/officeDocument/2006/relationships/slide" Target="slide2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4.xml"/><Relationship Id="rId10" Type="http://schemas.openxmlformats.org/officeDocument/2006/relationships/slide" Target="slide10.xml"/><Relationship Id="rId19" Type="http://schemas.openxmlformats.org/officeDocument/2006/relationships/image" Target="../media/image4.jpeg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Овал 6"/>
          <p:cNvSpPr/>
          <p:nvPr/>
        </p:nvSpPr>
        <p:spPr>
          <a:xfrm>
            <a:off x="3184560" y="1009080"/>
            <a:ext cx="4758120" cy="475812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rgbClr val="C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66" name="Прямоугольник 10">
            <a:hlinkClick r:id="rId2" action="ppaction://hlinksldjump"/>
          </p:cNvPr>
          <p:cNvSpPr/>
          <p:nvPr/>
        </p:nvSpPr>
        <p:spPr>
          <a:xfrm>
            <a:off x="5275800" y="101412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1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7" name="Прямоугольник 11">
            <a:hlinkClick r:id="rId3" action="ppaction://hlinksldjump"/>
          </p:cNvPr>
          <p:cNvSpPr/>
          <p:nvPr/>
        </p:nvSpPr>
        <p:spPr>
          <a:xfrm rot="1567200">
            <a:off x="6078960" y="118728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2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8" name="Прямоугольник 12">
            <a:hlinkClick r:id="rId4" action="ppaction://hlinksldjump"/>
          </p:cNvPr>
          <p:cNvSpPr/>
          <p:nvPr/>
        </p:nvSpPr>
        <p:spPr>
          <a:xfrm rot="2794200">
            <a:off x="6758640" y="164808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3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9" name="Прямоугольник 13">
            <a:hlinkClick r:id="rId5" action="ppaction://hlinksldjump"/>
          </p:cNvPr>
          <p:cNvSpPr/>
          <p:nvPr/>
        </p:nvSpPr>
        <p:spPr>
          <a:xfrm rot="3771600">
            <a:off x="7195680" y="230184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4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0" name="Прямоугольник 14">
            <a:hlinkClick r:id="rId6" action="ppaction://hlinksldjump"/>
          </p:cNvPr>
          <p:cNvSpPr/>
          <p:nvPr/>
        </p:nvSpPr>
        <p:spPr>
          <a:xfrm rot="5400000">
            <a:off x="7341840" y="310032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5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1" name="Прямоугольник 15">
            <a:hlinkClick r:id="rId7" action="ppaction://hlinksldjump"/>
          </p:cNvPr>
          <p:cNvSpPr/>
          <p:nvPr/>
        </p:nvSpPr>
        <p:spPr>
          <a:xfrm rot="6954000">
            <a:off x="7175160" y="393876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6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2" name="Прямоугольник 16">
            <a:hlinkClick r:id="rId8" action="ppaction://hlinksldjump"/>
          </p:cNvPr>
          <p:cNvSpPr/>
          <p:nvPr/>
        </p:nvSpPr>
        <p:spPr>
          <a:xfrm rot="8155200">
            <a:off x="6690600" y="459612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7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3" name="Прямоугольник 17">
            <a:hlinkClick r:id="rId9" action="ppaction://hlinksldjump"/>
          </p:cNvPr>
          <p:cNvSpPr/>
          <p:nvPr/>
        </p:nvSpPr>
        <p:spPr>
          <a:xfrm rot="9530400">
            <a:off x="6033600" y="502632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8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4" name="Прямоугольник 21">
            <a:hlinkClick r:id="rId10" action="ppaction://hlinksldjump"/>
          </p:cNvPr>
          <p:cNvSpPr/>
          <p:nvPr/>
        </p:nvSpPr>
        <p:spPr>
          <a:xfrm rot="11031000">
            <a:off x="5232600" y="516096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9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5" name="Прямоугольник 22">
            <a:hlinkClick r:id="rId11" action="ppaction://hlinksldjump"/>
          </p:cNvPr>
          <p:cNvSpPr/>
          <p:nvPr/>
        </p:nvSpPr>
        <p:spPr>
          <a:xfrm rot="12572400">
            <a:off x="4415760" y="498348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10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6" name="Прямоугольник 23">
            <a:hlinkClick r:id="rId12" action="ppaction://hlinksldjump"/>
          </p:cNvPr>
          <p:cNvSpPr/>
          <p:nvPr/>
        </p:nvSpPr>
        <p:spPr>
          <a:xfrm rot="9116400">
            <a:off x="4414680" y="119484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16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7" name="Прямоугольник 25">
            <a:hlinkClick r:id="rId13" action="ppaction://hlinksldjump"/>
          </p:cNvPr>
          <p:cNvSpPr/>
          <p:nvPr/>
        </p:nvSpPr>
        <p:spPr>
          <a:xfrm rot="13598400">
            <a:off x="3792960" y="452808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11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8" name="Прямоугольник 26">
            <a:hlinkClick r:id="rId14" action="ppaction://hlinksldjump"/>
          </p:cNvPr>
          <p:cNvSpPr/>
          <p:nvPr/>
        </p:nvSpPr>
        <p:spPr>
          <a:xfrm rot="14836200">
            <a:off x="3358080" y="387900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12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9" name="Прямоугольник 27">
            <a:hlinkClick r:id="rId15" action="ppaction://hlinksldjump"/>
          </p:cNvPr>
          <p:cNvSpPr/>
          <p:nvPr/>
        </p:nvSpPr>
        <p:spPr>
          <a:xfrm rot="5400000">
            <a:off x="3211200" y="311184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13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0" name="Прямоугольник 28">
            <a:hlinkClick r:id="rId16" action="ppaction://hlinksldjump"/>
          </p:cNvPr>
          <p:cNvSpPr/>
          <p:nvPr/>
        </p:nvSpPr>
        <p:spPr>
          <a:xfrm rot="6548400">
            <a:off x="3339720" y="237528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14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1" name="Прямоугольник 29">
            <a:hlinkClick r:id="rId17" action="ppaction://hlinksldjump"/>
          </p:cNvPr>
          <p:cNvSpPr/>
          <p:nvPr/>
        </p:nvSpPr>
        <p:spPr>
          <a:xfrm rot="7740000">
            <a:off x="3730320" y="1730880"/>
            <a:ext cx="575640" cy="5882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15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82" name="Группа 24"/>
          <p:cNvGrpSpPr/>
          <p:nvPr/>
        </p:nvGrpSpPr>
        <p:grpSpPr>
          <a:xfrm>
            <a:off x="5409000" y="1725480"/>
            <a:ext cx="249120" cy="3386880"/>
            <a:chOff x="5409000" y="1725480"/>
            <a:chExt cx="249120" cy="3386880"/>
          </a:xfrm>
        </p:grpSpPr>
        <p:cxnSp>
          <p:nvCxnSpPr>
            <p:cNvPr id="183" name="Прямая со стрелкой 30"/>
            <p:cNvCxnSpPr/>
            <p:nvPr/>
          </p:nvCxnSpPr>
          <p:spPr>
            <a:xfrm flipH="1">
              <a:off x="5535000" y="1725480"/>
              <a:ext cx="14400" cy="3387240"/>
            </a:xfrm>
            <a:prstGeom prst="straightConnector1">
              <a:avLst/>
            </a:prstGeom>
            <a:ln w="76200">
              <a:solidFill>
                <a:srgbClr val="C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184" name="Прямоугольник 31"/>
            <p:cNvSpPr/>
            <p:nvPr/>
          </p:nvSpPr>
          <p:spPr>
            <a:xfrm>
              <a:off x="5409000" y="3394440"/>
              <a:ext cx="249120" cy="168876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D1CAC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ru-RU" sz="1800" b="0" strike="noStrike" spc="-1">
                <a:solidFill>
                  <a:schemeClr val="lt1"/>
                </a:solidFill>
                <a:latin typeface="Century Schoolbook"/>
              </a:endParaRPr>
            </a:p>
          </p:txBody>
        </p:sp>
      </p:grpSp>
      <p:sp>
        <p:nvSpPr>
          <p:cNvPr id="185" name="Овал 1"/>
          <p:cNvSpPr/>
          <p:nvPr/>
        </p:nvSpPr>
        <p:spPr>
          <a:xfrm>
            <a:off x="5294520" y="3212640"/>
            <a:ext cx="500760" cy="50076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86" name="Прямоугольник 38"/>
          <p:cNvSpPr/>
          <p:nvPr/>
        </p:nvSpPr>
        <p:spPr>
          <a:xfrm>
            <a:off x="2304288" y="51479"/>
            <a:ext cx="9773640" cy="113731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3200" b="1" strike="noStrike" spc="-1" dirty="0" smtClean="0">
                <a:solidFill>
                  <a:schemeClr val="dk1"/>
                </a:solidFill>
                <a:latin typeface="Times New Roman"/>
              </a:rPr>
              <a:t>ВИКТОРИНА </a:t>
            </a:r>
          </a:p>
          <a:p>
            <a:pPr defTabSz="914400">
              <a:lnSpc>
                <a:spcPct val="100000"/>
              </a:lnSpc>
            </a:pPr>
            <a:r>
              <a:rPr lang="ru-RU" sz="3600" b="1" strike="noStrike" spc="-1" dirty="0" smtClean="0">
                <a:solidFill>
                  <a:schemeClr val="dk1"/>
                </a:solidFill>
                <a:latin typeface="Times New Roman"/>
              </a:rPr>
              <a:t>          «</a:t>
            </a:r>
            <a:r>
              <a:rPr lang="ru-RU" sz="3600" b="1" strike="noStrike" spc="-1" dirty="0">
                <a:solidFill>
                  <a:schemeClr val="dk1"/>
                </a:solidFill>
                <a:latin typeface="Times New Roman"/>
              </a:rPr>
              <a:t>МАТЕМАТИКА + </a:t>
            </a:r>
            <a:r>
              <a:rPr lang="ru-RU" sz="3600" b="1" strike="noStrike" spc="-1" dirty="0" smtClean="0">
                <a:solidFill>
                  <a:schemeClr val="dk1"/>
                </a:solidFill>
                <a:latin typeface="Times New Roman"/>
              </a:rPr>
              <a:t>ВОЕННОЕ ДЕЛО»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Прямоугольник 186"/>
          <p:cNvSpPr/>
          <p:nvPr/>
        </p:nvSpPr>
        <p:spPr>
          <a:xfrm>
            <a:off x="5040000" y="6313320"/>
            <a:ext cx="2837160" cy="343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latin typeface="Arial"/>
              </a:rPr>
              <a:t>Рулева </a:t>
            </a:r>
            <a:r>
              <a:rPr lang="ru-RU" sz="1400" b="0" strike="noStrike" spc="-1" dirty="0" smtClean="0">
                <a:solidFill>
                  <a:srgbClr val="000000"/>
                </a:solidFill>
                <a:latin typeface="Arial"/>
              </a:rPr>
              <a:t>Т.Г.</a:t>
            </a:r>
            <a:endParaRPr lang="ru-RU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8" name="Рисунок 187"/>
          <p:cNvPicPr/>
          <p:nvPr/>
        </p:nvPicPr>
        <p:blipFill>
          <a:blip r:embed="rId18"/>
          <a:srcRect l="11398" r="9852" b="4016"/>
          <a:stretch/>
        </p:blipFill>
        <p:spPr>
          <a:xfrm>
            <a:off x="8640000" y="1800000"/>
            <a:ext cx="2879640" cy="2339640"/>
          </a:xfrm>
          <a:prstGeom prst="rect">
            <a:avLst/>
          </a:prstGeom>
          <a:ln w="0">
            <a:noFill/>
          </a:ln>
        </p:spPr>
      </p:pic>
      <p:pic>
        <p:nvPicPr>
          <p:cNvPr id="28" name="Picture 2" descr="C:\Users\DELL\Desktop\логотип №43.jpg"/>
          <p:cNvPicPr>
            <a:picLocks noChangeAspect="1" noChangeArrowheads="1"/>
          </p:cNvPicPr>
          <p:nvPr/>
        </p:nvPicPr>
        <p:blipFill>
          <a:blip r:embed="rId19" cstate="print"/>
          <a:srcRect l="5459" t="7139" r="5039" b="15118"/>
          <a:stretch>
            <a:fillRect/>
          </a:stretch>
        </p:blipFill>
        <p:spPr bwMode="auto">
          <a:xfrm>
            <a:off x="269061" y="219104"/>
            <a:ext cx="1455559" cy="12642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185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evt="onClick" delay="0">
                          <p:tgtEl>
                            <p:spTgt spid="185"/>
                          </p:tgtEl>
                        </p:cond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10" dur="1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" autoRev="1" fill="hold"/>
                                        <p:tgtEl>
                                          <p:spTgt spid="1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2" restart="whenNotActive" fill="hold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childTnLst>
                  <p:par>
                    <p:cTn id="13" fill="hold">
                      <p:stCondLst>
                        <p:cond evt="onClick" delay="0">
                          <p:tgtEl>
                            <p:spTgt spid="166"/>
                          </p:tgtEl>
                        </p:cond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9" restart="whenNotActive" fill="hold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childTnLst>
                  <p:par>
                    <p:cTn id="20" fill="hold">
                      <p:stCondLst>
                        <p:cond evt="onClick" delay="0">
                          <p:tgtEl>
                            <p:spTgt spid="167"/>
                          </p:tgtEl>
                        </p:cond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26" restart="whenNotActive" fill="hold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childTnLst>
                  <p:par>
                    <p:cTn id="27" fill="hold">
                      <p:stCondLst>
                        <p:cond evt="onClick" delay="0">
                          <p:tgtEl>
                            <p:spTgt spid="169"/>
                          </p:tgtEl>
                        </p:cond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33" restart="whenNotActive" fill="hold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childTnLst>
                  <p:par>
                    <p:cTn id="34" fill="hold">
                      <p:stCondLst>
                        <p:cond evt="onClick" delay="0">
                          <p:tgtEl>
                            <p:spTgt spid="168"/>
                          </p:tgtEl>
                        </p:cond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40" restart="whenNotActive" fill="hold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childTnLst>
                  <p:par>
                    <p:cTn id="41" fill="hold">
                      <p:stCondLst>
                        <p:cond evt="onClick" delay="0">
                          <p:tgtEl>
                            <p:spTgt spid="170"/>
                          </p:tgtEl>
                        </p:cond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47" restart="whenNotActive" fill="hold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childTnLst>
                  <p:par>
                    <p:cTn id="48" fill="hold">
                      <p:stCondLst>
                        <p:cond evt="onClick" delay="0">
                          <p:tgtEl>
                            <p:spTgt spid="171"/>
                          </p:tgtEl>
                        </p:cond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54" restart="whenNotActive" fill="hold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childTnLst>
                  <p:par>
                    <p:cTn id="55" fill="hold">
                      <p:stCondLst>
                        <p:cond evt="onClick" delay="0">
                          <p:tgtEl>
                            <p:spTgt spid="172"/>
                          </p:tgtEl>
                        </p:cond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61" restart="whenNotActive" fill="hold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childTnLst>
                  <p:par>
                    <p:cTn id="62" fill="hold">
                      <p:stCondLst>
                        <p:cond evt="onClick" delay="0">
                          <p:tgtEl>
                            <p:spTgt spid="173"/>
                          </p:tgtEl>
                        </p:cond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68" restart="whenNotActive" fill="hold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childTnLst>
                  <p:par>
                    <p:cTn id="69" fill="hold">
                      <p:stCondLst>
                        <p:cond evt="onClick" delay="0">
                          <p:tgtEl>
                            <p:spTgt spid="174"/>
                          </p:tgtEl>
                        </p:cond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75" restart="whenNotActive" fill="hold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childTnLst>
                  <p:par>
                    <p:cTn id="76" fill="hold">
                      <p:stCondLst>
                        <p:cond evt="onClick" delay="0">
                          <p:tgtEl>
                            <p:spTgt spid="175"/>
                          </p:tgtEl>
                        </p:cond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82" restart="whenNotActive" fill="hold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childTnLst>
                  <p:par>
                    <p:cTn id="83" fill="hold">
                      <p:stCondLst>
                        <p:cond evt="onClick" delay="0">
                          <p:tgtEl>
                            <p:spTgt spid="178"/>
                          </p:tgtEl>
                        </p:cond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89" restart="whenNotActive" fill="hold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childTnLst>
                  <p:par>
                    <p:cTn id="90" fill="hold">
                      <p:stCondLst>
                        <p:cond evt="onClick" delay="0">
                          <p:tgtEl>
                            <p:spTgt spid="180"/>
                          </p:tgtEl>
                        </p:cond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96" restart="whenNotActive" fill="hold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childTnLst>
                  <p:par>
                    <p:cTn id="97" fill="hold">
                      <p:stCondLst>
                        <p:cond evt="onClick" delay="0">
                          <p:tgtEl>
                            <p:spTgt spid="177"/>
                          </p:tgtEl>
                        </p:cond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03" restart="whenNotActive" fill="hold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childTnLst>
                  <p:par>
                    <p:cTn id="104" fill="hold">
                      <p:stCondLst>
                        <p:cond evt="onClick" delay="0">
                          <p:tgtEl>
                            <p:spTgt spid="179"/>
                          </p:tgtEl>
                        </p:cond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10" restart="whenNotActive" fill="hold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childTnLst>
                  <p:par>
                    <p:cTn id="111" fill="hold">
                      <p:stCondLst>
                        <p:cond evt="onClick" delay="0">
                          <p:tgtEl>
                            <p:spTgt spid="181"/>
                          </p:tgtEl>
                        </p:cond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17" restart="whenNotActive" fill="hold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childTnLst>
                  <p:par>
                    <p:cTn id="118" fill="hold">
                      <p:stCondLst>
                        <p:cond evt="onClick" delay="0">
                          <p:tgtEl>
                            <p:spTgt spid="176"/>
                          </p:tgtEl>
                        </p:cond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3" name="TextBox 4"/>
          <p:cNvSpPr/>
          <p:nvPr/>
        </p:nvSpPr>
        <p:spPr>
          <a:xfrm>
            <a:off x="4406400" y="6015600"/>
            <a:ext cx="585108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0,96.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5" name="TextBox 6"/>
          <p:cNvSpPr/>
          <p:nvPr/>
        </p:nvSpPr>
        <p:spPr>
          <a:xfrm>
            <a:off x="180000" y="468720"/>
            <a:ext cx="11174760" cy="478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Microsoft YaHei"/>
              </a:rPr>
              <a:t>Стрелок  стреляет  по  мишени  один  раз.  В  случае  промаха  стрелок  делает второй выстрел по той же мишени. Вероятность 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Microsoft YaHei"/>
              </a:rPr>
              <a:t>попасть в мишень при одном выстреле 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Microsoft YaHei"/>
              </a:rPr>
              <a:t>равна  0,8.  Найдите  вероятность  того,  что  мишень  будет  поражена  (либо  первым,  либо вторым выстрелом)?</a:t>
            </a:r>
            <a:r>
              <a:rPr lang="ru-RU" sz="4400" b="1" strike="noStrike" spc="-1">
                <a:solidFill>
                  <a:srgbClr val="002060"/>
                </a:solidFill>
                <a:latin typeface="Times New Roman"/>
                <a:ea typeface="Microsoft YaHei"/>
              </a:rPr>
              <a:t>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22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7" name="TextBox 4"/>
          <p:cNvSpPr/>
          <p:nvPr/>
        </p:nvSpPr>
        <p:spPr>
          <a:xfrm>
            <a:off x="4194720" y="6005160"/>
            <a:ext cx="621108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  А.В.Суворов.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9" name="TextBox 6"/>
          <p:cNvSpPr/>
          <p:nvPr/>
        </p:nvSpPr>
        <p:spPr>
          <a:xfrm>
            <a:off x="200160" y="496440"/>
            <a:ext cx="11421000" cy="143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                          Кто говорил, что                                 «Математика — гимнастика ума»?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26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1" name="TextBox 4"/>
          <p:cNvSpPr/>
          <p:nvPr/>
        </p:nvSpPr>
        <p:spPr>
          <a:xfrm>
            <a:off x="4406400" y="6015600"/>
            <a:ext cx="51098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По 9 человек.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3" name="TextBox 6"/>
          <p:cNvSpPr/>
          <p:nvPr/>
        </p:nvSpPr>
        <p:spPr>
          <a:xfrm>
            <a:off x="360000" y="1355040"/>
            <a:ext cx="11157480" cy="210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Microsoft YaHei"/>
              </a:rPr>
              <a:t>  По сколько человек в шеренге для марша              можно построить 2214 солдат?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30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5" name="TextBox 4"/>
          <p:cNvSpPr/>
          <p:nvPr/>
        </p:nvSpPr>
        <p:spPr>
          <a:xfrm>
            <a:off x="4406400" y="6015600"/>
            <a:ext cx="51098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Координаты.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7" name="TextBox 6"/>
          <p:cNvSpPr/>
          <p:nvPr/>
        </p:nvSpPr>
        <p:spPr>
          <a:xfrm>
            <a:off x="540000" y="360000"/>
            <a:ext cx="10798920" cy="5452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743040" indent="-743040"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К. Симонов «Сын артиллериста».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743040" defTabSz="914400">
              <a:lnSpc>
                <a:spcPct val="100000"/>
              </a:lnSpc>
              <a:tabLst>
                <a:tab pos="581760" algn="l"/>
                <a:tab pos="1163160" algn="l"/>
                <a:tab pos="1744920" algn="l"/>
                <a:tab pos="2326680" algn="l"/>
                <a:tab pos="2908440" algn="l"/>
                <a:tab pos="3489840" algn="l"/>
                <a:tab pos="4071600" algn="l"/>
                <a:tab pos="4653360" algn="l"/>
                <a:tab pos="5235120" algn="l"/>
                <a:tab pos="5816520" algn="l"/>
                <a:tab pos="6398280" algn="l"/>
                <a:tab pos="6980040" algn="l"/>
                <a:tab pos="7561440" algn="l"/>
                <a:tab pos="8143200" algn="l"/>
                <a:tab pos="8724960" algn="l"/>
                <a:tab pos="9306720" algn="l"/>
              </a:tabLs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             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743040" defTabSz="914400">
              <a:lnSpc>
                <a:spcPct val="100000"/>
              </a:lnSpc>
              <a:tabLst>
                <a:tab pos="581760" algn="l"/>
                <a:tab pos="1163160" algn="l"/>
                <a:tab pos="1744920" algn="l"/>
                <a:tab pos="2326680" algn="l"/>
                <a:tab pos="2908440" algn="l"/>
                <a:tab pos="3489840" algn="l"/>
                <a:tab pos="4071600" algn="l"/>
                <a:tab pos="4653360" algn="l"/>
                <a:tab pos="5235120" algn="l"/>
                <a:tab pos="5816520" algn="l"/>
                <a:tab pos="6398280" algn="l"/>
                <a:tab pos="6980040" algn="l"/>
                <a:tab pos="7561440" algn="l"/>
                <a:tab pos="8143200" algn="l"/>
                <a:tab pos="8724960" algn="l"/>
                <a:tab pos="9306720" algn="l"/>
              </a:tabLs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             «И снова сигнал по радио: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743040" defTabSz="914400">
              <a:lnSpc>
                <a:spcPct val="100000"/>
              </a:lnSpc>
              <a:tabLst>
                <a:tab pos="581760" algn="l"/>
                <a:tab pos="1163160" algn="l"/>
                <a:tab pos="1744920" algn="l"/>
                <a:tab pos="2326680" algn="l"/>
                <a:tab pos="2908440" algn="l"/>
                <a:tab pos="3489840" algn="l"/>
                <a:tab pos="4071600" algn="l"/>
                <a:tab pos="4653360" algn="l"/>
                <a:tab pos="5235120" algn="l"/>
                <a:tab pos="5816520" algn="l"/>
                <a:tab pos="6398280" algn="l"/>
                <a:tab pos="6980040" algn="l"/>
                <a:tab pos="7561440" algn="l"/>
                <a:tab pos="8143200" algn="l"/>
                <a:tab pos="8724960" algn="l"/>
                <a:tab pos="9306720" algn="l"/>
              </a:tabLs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              - Немцы правей меня,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743040" defTabSz="914400">
              <a:lnSpc>
                <a:spcPct val="100000"/>
              </a:lnSpc>
              <a:tabLst>
                <a:tab pos="581760" algn="l"/>
                <a:tab pos="1163160" algn="l"/>
                <a:tab pos="1744920" algn="l"/>
                <a:tab pos="2326680" algn="l"/>
                <a:tab pos="2908440" algn="l"/>
                <a:tab pos="3489840" algn="l"/>
                <a:tab pos="4071600" algn="l"/>
                <a:tab pos="4653360" algn="l"/>
                <a:tab pos="5235120" algn="l"/>
                <a:tab pos="5816520" algn="l"/>
                <a:tab pos="6398280" algn="l"/>
                <a:tab pos="6980040" algn="l"/>
                <a:tab pos="7561440" algn="l"/>
                <a:tab pos="8143200" algn="l"/>
                <a:tab pos="8724960" algn="l"/>
                <a:tab pos="9306720" algn="l"/>
              </a:tabLs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              К… … ... пять, десять,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743040" defTabSz="914400">
              <a:lnSpc>
                <a:spcPct val="100000"/>
              </a:lnSpc>
              <a:tabLst>
                <a:tab pos="581760" algn="l"/>
                <a:tab pos="1163160" algn="l"/>
                <a:tab pos="1744920" algn="l"/>
                <a:tab pos="2326680" algn="l"/>
                <a:tab pos="2908440" algn="l"/>
                <a:tab pos="3489840" algn="l"/>
                <a:tab pos="4071600" algn="l"/>
                <a:tab pos="4653360" algn="l"/>
                <a:tab pos="5235120" algn="l"/>
                <a:tab pos="5816520" algn="l"/>
                <a:tab pos="6398280" algn="l"/>
                <a:tab pos="6980040" algn="l"/>
                <a:tab pos="7561440" algn="l"/>
                <a:tab pos="8143200" algn="l"/>
                <a:tab pos="8724960" algn="l"/>
                <a:tab pos="9306720" algn="l"/>
              </a:tabLs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              Скорее еще огня!»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743040" defTabSz="914400">
              <a:lnSpc>
                <a:spcPct val="100000"/>
              </a:lnSpc>
              <a:tabLst>
                <a:tab pos="581760" algn="l"/>
                <a:tab pos="1163160" algn="l"/>
                <a:tab pos="1744920" algn="l"/>
                <a:tab pos="2326680" algn="l"/>
                <a:tab pos="2908440" algn="l"/>
                <a:tab pos="3489840" algn="l"/>
                <a:tab pos="4071600" algn="l"/>
                <a:tab pos="4653360" algn="l"/>
                <a:tab pos="5235120" algn="l"/>
                <a:tab pos="5816520" algn="l"/>
                <a:tab pos="6398280" algn="l"/>
                <a:tab pos="6980040" algn="l"/>
                <a:tab pos="7561440" algn="l"/>
                <a:tab pos="8143200" algn="l"/>
                <a:tab pos="8724960" algn="l"/>
                <a:tab pos="9306720" algn="l"/>
              </a:tabLst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743040" defTabSz="914400">
              <a:lnSpc>
                <a:spcPct val="100000"/>
              </a:lnSpc>
              <a:tabLst>
                <a:tab pos="581760" algn="l"/>
                <a:tab pos="1163160" algn="l"/>
                <a:tab pos="1744920" algn="l"/>
                <a:tab pos="2326680" algn="l"/>
                <a:tab pos="2908440" algn="l"/>
                <a:tab pos="3489840" algn="l"/>
                <a:tab pos="4071600" algn="l"/>
                <a:tab pos="4653360" algn="l"/>
                <a:tab pos="5235120" algn="l"/>
                <a:tab pos="5816520" algn="l"/>
                <a:tab pos="6398280" algn="l"/>
                <a:tab pos="6980040" algn="l"/>
                <a:tab pos="7561440" algn="l"/>
                <a:tab pos="8143200" algn="l"/>
                <a:tab pos="8724960" algn="l"/>
                <a:tab pos="9306720" algn="l"/>
              </a:tabLs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            Какое слово пропущено?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34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9" name="TextBox 4"/>
          <p:cNvSpPr/>
          <p:nvPr/>
        </p:nvSpPr>
        <p:spPr>
          <a:xfrm>
            <a:off x="4406400" y="6015600"/>
            <a:ext cx="51098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 Танграм</a:t>
            </a:r>
            <a:r>
              <a:rPr lang="ru-RU" sz="2400" b="0" strike="noStrike" spc="-1">
                <a:solidFill>
                  <a:schemeClr val="dk1"/>
                </a:solidFill>
                <a:latin typeface="Times New Roman"/>
              </a:rPr>
              <a:t>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1" name="TextBox 6"/>
          <p:cNvSpPr/>
          <p:nvPr/>
        </p:nvSpPr>
        <p:spPr>
          <a:xfrm>
            <a:off x="275400" y="822960"/>
            <a:ext cx="10998720" cy="2130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600" b="1" strike="noStrike" spc="-1">
                <a:solidFill>
                  <a:schemeClr val="dk1"/>
                </a:solidFill>
                <a:latin typeface="Times New Roman"/>
              </a:rPr>
              <a:t>         </a:t>
            </a: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4400" b="1" strike="noStrike" spc="-1">
                <a:solidFill>
                  <a:srgbClr val="002060"/>
                </a:solidFill>
                <a:latin typeface="Times New Roman"/>
              </a:rPr>
              <a:t>     </a:t>
            </a:r>
            <a:r>
              <a:rPr lang="ru-RU" sz="4400" b="1" strike="noStrike" spc="-1">
                <a:solidFill>
                  <a:srgbClr val="000000"/>
                </a:solidFill>
                <a:latin typeface="Times New Roman"/>
              </a:rPr>
              <a:t>Любимая головоломка Наполеона Бонапарта?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Rectangle 5"/>
          <p:cNvSpPr/>
          <p:nvPr/>
        </p:nvSpPr>
        <p:spPr>
          <a:xfrm>
            <a:off x="0" y="0"/>
            <a:ext cx="12188880" cy="3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360" rIns="90000" bIns="360" numCol="1" spcCol="0" anchor="ctr">
            <a:sp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pic>
        <p:nvPicPr>
          <p:cNvPr id="243" name="Picture 4"/>
          <p:cNvPicPr/>
          <p:nvPr/>
        </p:nvPicPr>
        <p:blipFill>
          <a:blip r:embed="rId3"/>
          <a:stretch/>
        </p:blipFill>
        <p:spPr>
          <a:xfrm>
            <a:off x="0" y="0"/>
            <a:ext cx="149040" cy="272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38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5" name="TextBox 4"/>
          <p:cNvSpPr/>
          <p:nvPr/>
        </p:nvSpPr>
        <p:spPr>
          <a:xfrm>
            <a:off x="3169800" y="6015600"/>
            <a:ext cx="86907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Подвиги.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7" name="TextBox 6"/>
          <p:cNvSpPr/>
          <p:nvPr/>
        </p:nvSpPr>
        <p:spPr>
          <a:xfrm>
            <a:off x="360000" y="920160"/>
            <a:ext cx="1133964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800" b="1" strike="noStrike" spc="-1">
                <a:solidFill>
                  <a:srgbClr val="000000"/>
                </a:solidFill>
                <a:latin typeface="Times New Roman"/>
              </a:rPr>
              <a:t>Геракл отличился в них целых 12 раз?</a:t>
            </a:r>
            <a:endParaRPr lang="ru-RU" sz="4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44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9" name="TextBox 4"/>
          <p:cNvSpPr/>
          <p:nvPr/>
        </p:nvSpPr>
        <p:spPr>
          <a:xfrm>
            <a:off x="4406400" y="6015600"/>
            <a:ext cx="686772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Жуков Г.К.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1" name="TextBox 6"/>
          <p:cNvSpPr/>
          <p:nvPr/>
        </p:nvSpPr>
        <p:spPr>
          <a:xfrm>
            <a:off x="375120" y="521640"/>
            <a:ext cx="11368080" cy="57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3200" b="1" strike="noStrike" spc="-1">
                <a:solidFill>
                  <a:srgbClr val="002060"/>
                </a:solidFill>
                <a:latin typeface="Times New Roman"/>
              </a:rPr>
              <a:t>                               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Прямоугольник 8"/>
          <p:cNvSpPr/>
          <p:nvPr/>
        </p:nvSpPr>
        <p:spPr>
          <a:xfrm>
            <a:off x="360000" y="1359000"/>
            <a:ext cx="10979280" cy="210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    Четырежды Герой Советского Союза. Кто из маршалов Советского Союза удостоен этого звания?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48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4" name="TextBox 4"/>
          <p:cNvSpPr/>
          <p:nvPr/>
        </p:nvSpPr>
        <p:spPr>
          <a:xfrm>
            <a:off x="4406400" y="6015600"/>
            <a:ext cx="51098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1/9.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6" name="TextBox 6"/>
          <p:cNvSpPr/>
          <p:nvPr/>
        </p:nvSpPr>
        <p:spPr>
          <a:xfrm>
            <a:off x="192600" y="186120"/>
            <a:ext cx="11705760" cy="3746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4000" b="1" strike="noStrike" spc="-1">
                <a:solidFill>
                  <a:schemeClr val="dk1"/>
                </a:solidFill>
                <a:latin typeface="Times New Roman"/>
              </a:rPr>
              <a:t>Мишень представляет собой три круга с общим центром, радиусы которых равны 4, 5 и 9 см. Стрелок выстрелил, не целясь, и попал                 в мишень. Найдите вероятность того, что он попал в средний круг, но не попал в маленький круг.</a:t>
            </a: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53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53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Box 1"/>
          <p:cNvSpPr/>
          <p:nvPr/>
        </p:nvSpPr>
        <p:spPr>
          <a:xfrm>
            <a:off x="180000" y="635040"/>
            <a:ext cx="11517120" cy="210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Как называется передача букв и знаков по определенным каналам связи при помощи комбинаций точек и тире?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1" name="TextBox 4"/>
          <p:cNvSpPr/>
          <p:nvPr/>
        </p:nvSpPr>
        <p:spPr>
          <a:xfrm>
            <a:off x="4406400" y="6015600"/>
            <a:ext cx="51098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0" strike="noStrike" spc="-1">
                <a:solidFill>
                  <a:schemeClr val="dk1"/>
                </a:solidFill>
                <a:latin typeface="Times New Roman"/>
              </a:rPr>
              <a:t>Азбука Морзе.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Скругленный прямоугольник 6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190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4" name="TextBox 4"/>
          <p:cNvSpPr/>
          <p:nvPr/>
        </p:nvSpPr>
        <p:spPr>
          <a:xfrm>
            <a:off x="4406400" y="6015600"/>
            <a:ext cx="567072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0" strike="noStrike" spc="-1">
                <a:solidFill>
                  <a:schemeClr val="dk1"/>
                </a:solidFill>
                <a:latin typeface="Times New Roman"/>
              </a:rPr>
              <a:t>Сапёры.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6" name="TextBox 6"/>
          <p:cNvSpPr/>
          <p:nvPr/>
        </p:nvSpPr>
        <p:spPr>
          <a:xfrm>
            <a:off x="180000" y="443520"/>
            <a:ext cx="11518920" cy="203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           О ком в армии говорят, что  они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                      ошибаются один раз? </a:t>
            </a:r>
            <a:r>
              <a:rPr lang="ru-RU" sz="40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</a:t>
            </a: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193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8" name="TextBox 4"/>
          <p:cNvSpPr/>
          <p:nvPr/>
        </p:nvSpPr>
        <p:spPr>
          <a:xfrm>
            <a:off x="4406400" y="6015600"/>
            <a:ext cx="51098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0" strike="noStrike" spc="-1">
                <a:solidFill>
                  <a:schemeClr val="dk1"/>
                </a:solidFill>
                <a:latin typeface="Times New Roman"/>
              </a:rPr>
              <a:t>Ядро.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0" name="TextBox 6"/>
          <p:cNvSpPr/>
          <p:nvPr/>
        </p:nvSpPr>
        <p:spPr>
          <a:xfrm>
            <a:off x="180000" y="1213560"/>
            <a:ext cx="11517120" cy="2836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Старинный артиллерийский снаряд в виде шарообразного литого (первоначально — обточенного каменного) тела. 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197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2" name="TextBox 4"/>
          <p:cNvSpPr/>
          <p:nvPr/>
        </p:nvSpPr>
        <p:spPr>
          <a:xfrm>
            <a:off x="4406400" y="6015600"/>
            <a:ext cx="51098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180 градусов.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4" name="Прямоугольник 8"/>
          <p:cNvSpPr/>
          <p:nvPr/>
        </p:nvSpPr>
        <p:spPr>
          <a:xfrm>
            <a:off x="180000" y="1237680"/>
            <a:ext cx="1133712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      На сколько градусов поворачивается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             солдат по команде «Кругом»?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01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01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6" name="TextBox 4"/>
          <p:cNvSpPr/>
          <p:nvPr/>
        </p:nvSpPr>
        <p:spPr>
          <a:xfrm>
            <a:off x="4406400" y="6015600"/>
            <a:ext cx="51098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0" strike="noStrike" spc="-1">
                <a:solidFill>
                  <a:schemeClr val="dk1"/>
                </a:solidFill>
                <a:latin typeface="Times New Roman"/>
              </a:rPr>
              <a:t>Круг.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8" name="TextBox 6"/>
          <p:cNvSpPr/>
          <p:nvPr/>
        </p:nvSpPr>
        <p:spPr>
          <a:xfrm>
            <a:off x="180000" y="1389240"/>
            <a:ext cx="1133712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            Какая геометрическая фигура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               напоминает люк в танке?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05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0" name="TextBox 4"/>
          <p:cNvSpPr/>
          <p:nvPr/>
        </p:nvSpPr>
        <p:spPr>
          <a:xfrm>
            <a:off x="3240000" y="6015600"/>
            <a:ext cx="8460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Речной якорь с двумя «лапами», а морской — с «четырьмя».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2" name="TextBox 6"/>
          <p:cNvSpPr/>
          <p:nvPr/>
        </p:nvSpPr>
        <p:spPr>
          <a:xfrm>
            <a:off x="872640" y="850680"/>
            <a:ext cx="992052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В чем отличие между речным и морским якорем?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09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4" name="TextBox 4"/>
          <p:cNvSpPr/>
          <p:nvPr/>
        </p:nvSpPr>
        <p:spPr>
          <a:xfrm>
            <a:off x="4406400" y="6015600"/>
            <a:ext cx="51098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Илья Муромец.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6" name="TextBox 6"/>
          <p:cNvSpPr/>
          <p:nvPr/>
        </p:nvSpPr>
        <p:spPr>
          <a:xfrm>
            <a:off x="180000" y="1338120"/>
            <a:ext cx="1151748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Кто лежал на печи 30 лет, перед тем, как пошел защищать Родину?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13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Скругленный прямоугольник 3"/>
          <p:cNvSpPr/>
          <p:nvPr/>
        </p:nvSpPr>
        <p:spPr>
          <a:xfrm>
            <a:off x="1313640" y="595008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8" name="TextBox 4"/>
          <p:cNvSpPr/>
          <p:nvPr/>
        </p:nvSpPr>
        <p:spPr>
          <a:xfrm>
            <a:off x="4406400" y="6015600"/>
            <a:ext cx="51098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Три.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5560" cy="589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0" name="TextBox 6"/>
          <p:cNvSpPr/>
          <p:nvPr/>
        </p:nvSpPr>
        <p:spPr>
          <a:xfrm>
            <a:off x="2239200" y="1271880"/>
            <a:ext cx="6878160" cy="69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Times New Roman"/>
              </a:rPr>
              <a:t>  </a:t>
            </a: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Прямоугольник 8"/>
          <p:cNvSpPr/>
          <p:nvPr/>
        </p:nvSpPr>
        <p:spPr>
          <a:xfrm>
            <a:off x="1302480" y="1080000"/>
            <a:ext cx="9057600" cy="75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Богатырская цифра?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17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678</TotalTime>
  <Words>352</Words>
  <Application>Microsoft Office PowerPoint</Application>
  <PresentationFormat>Широкоэкранный</PresentationFormat>
  <Paragraphs>98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17</vt:i4>
      </vt:variant>
    </vt:vector>
  </HeadingPairs>
  <TitlesOfParts>
    <vt:vector size="35" baseType="lpstr">
      <vt:lpstr>Microsoft YaHei</vt:lpstr>
      <vt:lpstr>Arial</vt:lpstr>
      <vt:lpstr>Calibri</vt:lpstr>
      <vt:lpstr>Century Schoolbook</vt:lpstr>
      <vt:lpstr>Symbol</vt:lpstr>
      <vt:lpstr>Times New Roman</vt:lpstr>
      <vt:lpstr>Wingdings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Георгий Аствацатуров</dc:creator>
  <dc:description/>
  <cp:lastModifiedBy>User</cp:lastModifiedBy>
  <cp:revision>70</cp:revision>
  <dcterms:created xsi:type="dcterms:W3CDTF">2020-02-29T02:38:23Z</dcterms:created>
  <dcterms:modified xsi:type="dcterms:W3CDTF">2024-09-19T08:11:28Z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17</vt:i4>
  </property>
</Properties>
</file>