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7EEB213-E308-4905-8221-C569008F08F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AD192272-E864-4AF9-AD58-3A99D9EA8FC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E2A3A95F-E497-4047-B710-98B5D278724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2A82940-927B-41F5-A87A-BC51C3C87A0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2E780CEB-DEC4-41E9-9AC9-CB8FE813B03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9538193-B63C-452F-BAFF-DA820F350EF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E162AB62-8DB8-4CD0-9AF6-8EC89431042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F3F65238-CCBE-4528-A6CE-528DCA12EE6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22E9BD28-E15C-4A0F-B1BA-A739C33D60C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B83DD1DC-910F-48D2-902C-F443A4B066D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ECB1DD5C-F3F4-43C7-AED1-076EFCA1200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28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2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4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5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" name="Прямоугольник 9"/>
          <p:cNvSpPr/>
          <p:nvPr/>
        </p:nvSpPr>
        <p:spPr>
          <a:xfrm>
            <a:off x="507960" y="0"/>
            <a:ext cx="811440" cy="685656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" name="Прямоугольник 11"/>
          <p:cNvSpPr/>
          <p:nvPr/>
        </p:nvSpPr>
        <p:spPr>
          <a:xfrm>
            <a:off x="368280" y="0"/>
            <a:ext cx="138240" cy="685656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8" name="Прямоугольник 13"/>
          <p:cNvSpPr/>
          <p:nvPr/>
        </p:nvSpPr>
        <p:spPr>
          <a:xfrm>
            <a:off x="1320840" y="0"/>
            <a:ext cx="241200" cy="685656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9" name="Прямоугольник 18"/>
          <p:cNvSpPr/>
          <p:nvPr/>
        </p:nvSpPr>
        <p:spPr>
          <a:xfrm>
            <a:off x="1521720" y="0"/>
            <a:ext cx="305640" cy="685656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0" name="Прямая соединительная линия 10"/>
          <p:cNvSpPr/>
          <p:nvPr/>
        </p:nvSpPr>
        <p:spPr>
          <a:xfrm>
            <a:off x="141480" y="0"/>
            <a:ext cx="360" cy="6858000"/>
          </a:xfrm>
          <a:prstGeom prst="line">
            <a:avLst/>
          </a:prstGeom>
          <a:ln w="57150">
            <a:solidFill>
              <a:srgbClr val="E4B7B1">
                <a:alpha val="7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1" name="Прямая соединительная линия 17"/>
          <p:cNvSpPr/>
          <p:nvPr/>
        </p:nvSpPr>
        <p:spPr>
          <a:xfrm>
            <a:off x="1218960" y="0"/>
            <a:ext cx="360" cy="6858000"/>
          </a:xfrm>
          <a:prstGeom prst="line">
            <a:avLst/>
          </a:prstGeom>
          <a:ln w="57150">
            <a:solidFill>
              <a:srgbClr val="F6EAE8">
                <a:alpha val="8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2" name="Прямая соединительная линия 19"/>
          <p:cNvSpPr/>
          <p:nvPr/>
        </p:nvSpPr>
        <p:spPr>
          <a:xfrm>
            <a:off x="113868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3" name="Прямая соединительная линия 15"/>
          <p:cNvSpPr/>
          <p:nvPr/>
        </p:nvSpPr>
        <p:spPr>
          <a:xfrm>
            <a:off x="2301840" y="0"/>
            <a:ext cx="360" cy="6858000"/>
          </a:xfrm>
          <a:prstGeom prst="line">
            <a:avLst/>
          </a:prstGeom>
          <a:ln w="28575">
            <a:solidFill>
              <a:srgbClr val="E4B7B1">
                <a:alpha val="82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" name="Прямая соединительная линия 14"/>
          <p:cNvSpPr/>
          <p:nvPr/>
        </p:nvSpPr>
        <p:spPr>
          <a:xfrm>
            <a:off x="1422360" y="0"/>
            <a:ext cx="360" cy="6858000"/>
          </a:xfrm>
          <a:prstGeom prst="line">
            <a:avLst/>
          </a:prstGeom>
          <a:ln w="9525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" name="Прямая соединительная линия 21"/>
          <p:cNvSpPr/>
          <p:nvPr/>
        </p:nvSpPr>
        <p:spPr>
          <a:xfrm>
            <a:off x="1215180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6" name="Прямоугольник 26"/>
          <p:cNvSpPr/>
          <p:nvPr/>
        </p:nvSpPr>
        <p:spPr>
          <a:xfrm>
            <a:off x="1625760" y="0"/>
            <a:ext cx="100080" cy="685656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7" name="Овал 20"/>
          <p:cNvSpPr/>
          <p:nvPr/>
        </p:nvSpPr>
        <p:spPr>
          <a:xfrm>
            <a:off x="812880" y="3429000"/>
            <a:ext cx="1725840" cy="1293840"/>
          </a:xfrm>
          <a:prstGeom prst="ellipse">
            <a:avLst/>
          </a:prstGeom>
          <a:solidFill>
            <a:schemeClr val="accent1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8" name="Овал 22"/>
          <p:cNvSpPr/>
          <p:nvPr/>
        </p:nvSpPr>
        <p:spPr>
          <a:xfrm>
            <a:off x="1746000" y="4866840"/>
            <a:ext cx="853920" cy="640080"/>
          </a:xfrm>
          <a:prstGeom prst="ellipse">
            <a:avLst/>
          </a:prstGeom>
          <a:solidFill>
            <a:srgbClr val="D16349"/>
          </a:solidFill>
          <a:ln w="28575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9" name="Овал 23"/>
          <p:cNvSpPr/>
          <p:nvPr/>
        </p:nvSpPr>
        <p:spPr>
          <a:xfrm>
            <a:off x="1454760" y="5500800"/>
            <a:ext cx="181440" cy="135720"/>
          </a:xfrm>
          <a:prstGeom prst="ellipse">
            <a:avLst/>
          </a:prstGeom>
          <a:solidFill>
            <a:srgbClr val="D16349"/>
          </a:solidFill>
          <a:ln w="127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20" name="Овал 25"/>
          <p:cNvSpPr/>
          <p:nvPr/>
        </p:nvSpPr>
        <p:spPr>
          <a:xfrm>
            <a:off x="2219040" y="5788080"/>
            <a:ext cx="364320" cy="272880"/>
          </a:xfrm>
          <a:prstGeom prst="ellipse">
            <a:avLst/>
          </a:prstGeom>
          <a:solidFill>
            <a:srgbClr val="D16349"/>
          </a:solidFill>
          <a:ln w="127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21" name="Овал 24"/>
          <p:cNvSpPr/>
          <p:nvPr/>
        </p:nvSpPr>
        <p:spPr>
          <a:xfrm>
            <a:off x="2540160" y="4495680"/>
            <a:ext cx="486360" cy="364320"/>
          </a:xfrm>
          <a:prstGeom prst="ellipse">
            <a:avLst/>
          </a:prstGeom>
          <a:solidFill>
            <a:srgbClr val="D16349"/>
          </a:solidFill>
          <a:ln w="28575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ftr" idx="1"/>
          </p:nvPr>
        </p:nvSpPr>
        <p:spPr>
          <a:xfrm rot="5400000">
            <a:off x="10047600" y="4117680"/>
            <a:ext cx="365616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 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Num" idx="2"/>
          </p:nvPr>
        </p:nvSpPr>
        <p:spPr>
          <a:xfrm>
            <a:off x="1767240" y="4928760"/>
            <a:ext cx="811440" cy="516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2AA0DC6A-2E72-42D1-B99E-6BC09FC5F3BF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dt" idx="3"/>
          </p:nvPr>
        </p:nvSpPr>
        <p:spPr>
          <a:xfrm rot="5400000">
            <a:off x="10735200" y="1110600"/>
            <a:ext cx="2284560" cy="506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34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35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36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37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38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39" name="Прямая соединительная линия 9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0" name="Прямая соединительная линия 7"/>
          <p:cNvSpPr/>
          <p:nvPr/>
        </p:nvSpPr>
        <p:spPr>
          <a:xfrm>
            <a:off x="8331120" y="0"/>
            <a:ext cx="360" cy="6858000"/>
          </a:xfrm>
          <a:prstGeom prst="line">
            <a:avLst/>
          </a:prstGeom>
          <a:ln w="3810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1" name="Прямая соединительная линия 8"/>
          <p:cNvSpPr/>
          <p:nvPr/>
        </p:nvSpPr>
        <p:spPr>
          <a:xfrm>
            <a:off x="8256240" y="0"/>
            <a:ext cx="360" cy="6858000"/>
          </a:xfrm>
          <a:prstGeom prst="line">
            <a:avLst/>
          </a:prstGeom>
          <a:ln w="1270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2" name="Прямая соединительная линия 10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3" name="Прямоугольник 11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44" name="Прямая соединительная линия 12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45" name="Овал 13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46" name="PlaceHolder 1"/>
          <p:cNvSpPr>
            <a:spLocks noGrp="1"/>
          </p:cNvSpPr>
          <p:nvPr>
            <p:ph type="ftr" idx="28"/>
          </p:nvPr>
        </p:nvSpPr>
        <p:spPr>
          <a:xfrm rot="5400000">
            <a:off x="9855000" y="3675960"/>
            <a:ext cx="3198960" cy="486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sldNum" idx="29"/>
          </p:nvPr>
        </p:nvSpPr>
        <p:spPr>
          <a:xfrm>
            <a:off x="10838520" y="5734080"/>
            <a:ext cx="811440" cy="519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357C6D2B-77B6-48B7-B881-D77A233C4116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dt" idx="30"/>
          </p:nvPr>
        </p:nvSpPr>
        <p:spPr>
          <a:xfrm rot="5400000">
            <a:off x="10456200" y="1018080"/>
            <a:ext cx="201024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0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1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2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53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4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55" name="Прямая соединительная линия 8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6" name="Овал 12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57" name="Прямая соединительная линия 9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9525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58" name="Прямоугольник 10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59" name="Прямая соединительная линия 11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60" name="Прямая соединительная линия 18"/>
          <p:cNvSpPr/>
          <p:nvPr/>
        </p:nvSpPr>
        <p:spPr>
          <a:xfrm>
            <a:off x="8331120" y="0"/>
            <a:ext cx="360" cy="6858000"/>
          </a:xfrm>
          <a:prstGeom prst="line">
            <a:avLst/>
          </a:prstGeom>
          <a:ln w="3810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61" name="Прямая соединительная линия 19"/>
          <p:cNvSpPr/>
          <p:nvPr/>
        </p:nvSpPr>
        <p:spPr>
          <a:xfrm>
            <a:off x="8256240" y="0"/>
            <a:ext cx="360" cy="6858000"/>
          </a:xfrm>
          <a:prstGeom prst="line">
            <a:avLst/>
          </a:prstGeom>
          <a:ln w="1270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62" name="PlaceHolder 1"/>
          <p:cNvSpPr>
            <a:spLocks noGrp="1"/>
          </p:cNvSpPr>
          <p:nvPr>
            <p:ph type="ftr" idx="31"/>
          </p:nvPr>
        </p:nvSpPr>
        <p:spPr>
          <a:xfrm rot="5400000">
            <a:off x="9855000" y="3675960"/>
            <a:ext cx="3198960" cy="486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ldNum" idx="32"/>
          </p:nvPr>
        </p:nvSpPr>
        <p:spPr>
          <a:xfrm>
            <a:off x="10838520" y="5734080"/>
            <a:ext cx="811440" cy="519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C80A10B6-05C6-4AFD-9E77-E868928DA168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dt" idx="33"/>
          </p:nvPr>
        </p:nvSpPr>
        <p:spPr>
          <a:xfrm rot="5400000">
            <a:off x="10456200" y="1018080"/>
            <a:ext cx="201024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0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1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2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33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4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ftr" idx="4"/>
          </p:nvPr>
        </p:nvSpPr>
        <p:spPr>
          <a:xfrm rot="5400000">
            <a:off x="9855000" y="3675960"/>
            <a:ext cx="3198960" cy="486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sldNum" idx="5"/>
          </p:nvPr>
        </p:nvSpPr>
        <p:spPr>
          <a:xfrm>
            <a:off x="10838520" y="5734080"/>
            <a:ext cx="811440" cy="519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147BCD06-9CCE-452B-8DED-0F1309ED39C6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6"/>
          </p:nvPr>
        </p:nvSpPr>
        <p:spPr>
          <a:xfrm rot="5400000">
            <a:off x="10456200" y="1018080"/>
            <a:ext cx="201024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39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40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41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42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43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ftr" idx="7"/>
          </p:nvPr>
        </p:nvSpPr>
        <p:spPr>
          <a:xfrm rot="5400000">
            <a:off x="9855000" y="3675960"/>
            <a:ext cx="3198960" cy="486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ldNum" idx="8"/>
          </p:nvPr>
        </p:nvSpPr>
        <p:spPr>
          <a:xfrm>
            <a:off x="10838520" y="5734080"/>
            <a:ext cx="811440" cy="519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2507802E-308C-4BD8-B9DE-A6CBB79CF831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9"/>
          </p:nvPr>
        </p:nvSpPr>
        <p:spPr>
          <a:xfrm rot="5400000">
            <a:off x="10456200" y="1018080"/>
            <a:ext cx="201024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48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49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50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51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52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55" name="PlaceHolder 3"/>
          <p:cNvSpPr>
            <a:spLocks noGrp="1"/>
          </p:cNvSpPr>
          <p:nvPr>
            <p:ph type="ftr" idx="10"/>
          </p:nvPr>
        </p:nvSpPr>
        <p:spPr>
          <a:xfrm rot="5400000">
            <a:off x="9855000" y="3675960"/>
            <a:ext cx="3198960" cy="486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sldNum" idx="11"/>
          </p:nvPr>
        </p:nvSpPr>
        <p:spPr>
          <a:xfrm>
            <a:off x="10838520" y="5734080"/>
            <a:ext cx="811440" cy="519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C4F2AC95-4E6A-4BF1-97BF-8F6653EB8674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dt" idx="12"/>
          </p:nvPr>
        </p:nvSpPr>
        <p:spPr>
          <a:xfrm rot="5400000">
            <a:off x="10456200" y="1018080"/>
            <a:ext cx="201024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61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62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63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4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65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6" name="Прямоугольник 8"/>
          <p:cNvSpPr/>
          <p:nvPr/>
        </p:nvSpPr>
        <p:spPr>
          <a:xfrm>
            <a:off x="507960" y="0"/>
            <a:ext cx="811440" cy="685656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7" name="Прямоугольник 9"/>
          <p:cNvSpPr/>
          <p:nvPr/>
        </p:nvSpPr>
        <p:spPr>
          <a:xfrm>
            <a:off x="368280" y="0"/>
            <a:ext cx="138240" cy="685656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8" name="Прямоугольник 10"/>
          <p:cNvSpPr/>
          <p:nvPr/>
        </p:nvSpPr>
        <p:spPr>
          <a:xfrm>
            <a:off x="1320840" y="0"/>
            <a:ext cx="241200" cy="685656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69" name="Прямоугольник 11"/>
          <p:cNvSpPr/>
          <p:nvPr/>
        </p:nvSpPr>
        <p:spPr>
          <a:xfrm>
            <a:off x="1521720" y="0"/>
            <a:ext cx="305640" cy="685656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0" name="Прямая соединительная линия 12"/>
          <p:cNvSpPr/>
          <p:nvPr/>
        </p:nvSpPr>
        <p:spPr>
          <a:xfrm>
            <a:off x="141480" y="0"/>
            <a:ext cx="360" cy="6858000"/>
          </a:xfrm>
          <a:prstGeom prst="line">
            <a:avLst/>
          </a:prstGeom>
          <a:ln w="57150">
            <a:solidFill>
              <a:srgbClr val="E4B7B1">
                <a:alpha val="7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71" name="Прямая соединительная линия 13"/>
          <p:cNvSpPr/>
          <p:nvPr/>
        </p:nvSpPr>
        <p:spPr>
          <a:xfrm>
            <a:off x="1218960" y="0"/>
            <a:ext cx="360" cy="6858000"/>
          </a:xfrm>
          <a:prstGeom prst="line">
            <a:avLst/>
          </a:prstGeom>
          <a:ln w="57150">
            <a:solidFill>
              <a:srgbClr val="F6EAE8">
                <a:alpha val="8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72" name="Прямая соединительная линия 14"/>
          <p:cNvSpPr/>
          <p:nvPr/>
        </p:nvSpPr>
        <p:spPr>
          <a:xfrm>
            <a:off x="113868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73" name="Прямая соединительная линия 15"/>
          <p:cNvSpPr/>
          <p:nvPr/>
        </p:nvSpPr>
        <p:spPr>
          <a:xfrm>
            <a:off x="2301840" y="0"/>
            <a:ext cx="360" cy="6858000"/>
          </a:xfrm>
          <a:prstGeom prst="line">
            <a:avLst/>
          </a:prstGeom>
          <a:ln w="28575">
            <a:solidFill>
              <a:srgbClr val="E4B7B1">
                <a:alpha val="82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74" name="Прямая соединительная линия 16"/>
          <p:cNvSpPr/>
          <p:nvPr/>
        </p:nvSpPr>
        <p:spPr>
          <a:xfrm>
            <a:off x="1422360" y="0"/>
            <a:ext cx="360" cy="6858000"/>
          </a:xfrm>
          <a:prstGeom prst="line">
            <a:avLst/>
          </a:prstGeom>
          <a:ln w="9525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75" name="Прямоугольник 17"/>
          <p:cNvSpPr/>
          <p:nvPr/>
        </p:nvSpPr>
        <p:spPr>
          <a:xfrm>
            <a:off x="1625760" y="0"/>
            <a:ext cx="100080" cy="685656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6" name="Овал 18"/>
          <p:cNvSpPr/>
          <p:nvPr/>
        </p:nvSpPr>
        <p:spPr>
          <a:xfrm>
            <a:off x="812880" y="3429000"/>
            <a:ext cx="1725840" cy="129384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7" name="Овал 19"/>
          <p:cNvSpPr/>
          <p:nvPr/>
        </p:nvSpPr>
        <p:spPr>
          <a:xfrm>
            <a:off x="1766160" y="4866840"/>
            <a:ext cx="853920" cy="640080"/>
          </a:xfrm>
          <a:prstGeom prst="ellipse">
            <a:avLst/>
          </a:prstGeom>
          <a:solidFill>
            <a:srgbClr val="D16349"/>
          </a:solidFill>
          <a:ln w="28575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8" name="Овал 20"/>
          <p:cNvSpPr/>
          <p:nvPr/>
        </p:nvSpPr>
        <p:spPr>
          <a:xfrm>
            <a:off x="1454760" y="5500800"/>
            <a:ext cx="181440" cy="135720"/>
          </a:xfrm>
          <a:prstGeom prst="ellipse">
            <a:avLst/>
          </a:prstGeom>
          <a:solidFill>
            <a:srgbClr val="D16349"/>
          </a:solidFill>
          <a:ln w="127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79" name="Овал 21"/>
          <p:cNvSpPr/>
          <p:nvPr/>
        </p:nvSpPr>
        <p:spPr>
          <a:xfrm>
            <a:off x="2219040" y="5791320"/>
            <a:ext cx="364320" cy="272880"/>
          </a:xfrm>
          <a:prstGeom prst="ellipse">
            <a:avLst/>
          </a:prstGeom>
          <a:solidFill>
            <a:srgbClr val="D16349"/>
          </a:solidFill>
          <a:ln w="127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80" name="Овал 22"/>
          <p:cNvSpPr/>
          <p:nvPr/>
        </p:nvSpPr>
        <p:spPr>
          <a:xfrm>
            <a:off x="2505240" y="4479840"/>
            <a:ext cx="486360" cy="364320"/>
          </a:xfrm>
          <a:prstGeom prst="ellipse">
            <a:avLst/>
          </a:prstGeom>
          <a:solidFill>
            <a:srgbClr val="D16349"/>
          </a:solidFill>
          <a:ln w="28575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81" name="Прямая соединительная линия 25"/>
          <p:cNvSpPr/>
          <p:nvPr/>
        </p:nvSpPr>
        <p:spPr>
          <a:xfrm>
            <a:off x="1213056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ftr" idx="13"/>
          </p:nvPr>
        </p:nvSpPr>
        <p:spPr>
          <a:xfrm rot="5400000">
            <a:off x="10047600" y="4114800"/>
            <a:ext cx="365616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14"/>
          </p:nvPr>
        </p:nvSpPr>
        <p:spPr>
          <a:xfrm>
            <a:off x="1787400" y="4928760"/>
            <a:ext cx="811440" cy="516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EEBC1661-BA60-4B74-AD56-C8586A96B507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15"/>
          </p:nvPr>
        </p:nvSpPr>
        <p:spPr>
          <a:xfrm rot="5400000">
            <a:off x="10733400" y="1106640"/>
            <a:ext cx="2284560" cy="5065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86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87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88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89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90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4" name="PlaceHolder 4"/>
          <p:cNvSpPr>
            <a:spLocks noGrp="1"/>
          </p:cNvSpPr>
          <p:nvPr>
            <p:ph type="ftr" idx="16"/>
          </p:nvPr>
        </p:nvSpPr>
        <p:spPr>
          <a:xfrm rot="5400000">
            <a:off x="9855000" y="3675960"/>
            <a:ext cx="3198960" cy="486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sldNum" idx="17"/>
          </p:nvPr>
        </p:nvSpPr>
        <p:spPr>
          <a:xfrm>
            <a:off x="10838520" y="5734080"/>
            <a:ext cx="811440" cy="519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9653A664-8166-4EBE-A166-A01B29AF2E6C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6" name="PlaceHolder 6"/>
          <p:cNvSpPr>
            <a:spLocks noGrp="1"/>
          </p:cNvSpPr>
          <p:nvPr>
            <p:ph type="dt" idx="18"/>
          </p:nvPr>
        </p:nvSpPr>
        <p:spPr>
          <a:xfrm rot="5400000">
            <a:off x="10456200" y="1018080"/>
            <a:ext cx="201024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01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02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03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04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05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06" name="Текст 11"/>
          <p:cNvSpPr/>
          <p:nvPr/>
        </p:nvSpPr>
        <p:spPr>
          <a:xfrm>
            <a:off x="609480" y="1569600"/>
            <a:ext cx="4875480" cy="657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ru-RU" sz="2000" b="1" strike="noStrike" spc="-1">
                <a:solidFill>
                  <a:srgbClr val="FFFFFF"/>
                </a:solidFill>
                <a:latin typeface="Century Schoolbook"/>
              </a:rPr>
              <a:t>Образец текста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Текст 13"/>
          <p:cNvSpPr/>
          <p:nvPr/>
        </p:nvSpPr>
        <p:spPr>
          <a:xfrm>
            <a:off x="5791320" y="1569600"/>
            <a:ext cx="4875480" cy="657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ru-RU" sz="2000" b="1" strike="noStrike" spc="-1">
                <a:solidFill>
                  <a:srgbClr val="FFFFFF"/>
                </a:solidFill>
                <a:latin typeface="Century Schoolbook"/>
              </a:rPr>
              <a:t>Образец текста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PlaceHolder 1"/>
          <p:cNvSpPr>
            <a:spLocks noGrp="1"/>
          </p:cNvSpPr>
          <p:nvPr>
            <p:ph type="ftr" idx="19"/>
          </p:nvPr>
        </p:nvSpPr>
        <p:spPr>
          <a:xfrm rot="5400000">
            <a:off x="9855000" y="3675960"/>
            <a:ext cx="3198960" cy="486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sldNum" idx="20"/>
          </p:nvPr>
        </p:nvSpPr>
        <p:spPr>
          <a:xfrm>
            <a:off x="10838520" y="5734080"/>
            <a:ext cx="811440" cy="519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7F2A1223-3054-4E41-9344-13CD946E7DCB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dt" idx="21"/>
          </p:nvPr>
        </p:nvSpPr>
        <p:spPr>
          <a:xfrm rot="5400000">
            <a:off x="10456200" y="1018080"/>
            <a:ext cx="201024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12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13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14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15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16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18" name="PlaceHolder 2"/>
          <p:cNvSpPr>
            <a:spLocks noGrp="1"/>
          </p:cNvSpPr>
          <p:nvPr>
            <p:ph type="ftr" idx="22"/>
          </p:nvPr>
        </p:nvSpPr>
        <p:spPr>
          <a:xfrm rot="5400000">
            <a:off x="9855000" y="3675960"/>
            <a:ext cx="3198960" cy="486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sldNum" idx="23"/>
          </p:nvPr>
        </p:nvSpPr>
        <p:spPr>
          <a:xfrm>
            <a:off x="10838520" y="5734080"/>
            <a:ext cx="811440" cy="519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D379F5B4-E5EA-45B5-BC0F-2A8B47FC6A89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dt" idx="24"/>
          </p:nvPr>
        </p:nvSpPr>
        <p:spPr>
          <a:xfrm rot="5400000">
            <a:off x="10456200" y="1018080"/>
            <a:ext cx="201024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tile tx="0" ty="0"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Прямая соединительная линия 15"/>
          <p:cNvSpPr/>
          <p:nvPr/>
        </p:nvSpPr>
        <p:spPr>
          <a:xfrm>
            <a:off x="11683800" y="0"/>
            <a:ext cx="360" cy="6858000"/>
          </a:xfrm>
          <a:prstGeom prst="line">
            <a:avLst/>
          </a:prstGeom>
          <a:ln w="38100">
            <a:solidFill>
              <a:srgbClr val="E4B7B1">
                <a:alpha val="93000"/>
              </a:srgb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23" name="Прямая соединительная линия 6"/>
          <p:cNvSpPr/>
          <p:nvPr/>
        </p:nvSpPr>
        <p:spPr>
          <a:xfrm>
            <a:off x="101520" y="0"/>
            <a:ext cx="360" cy="6858000"/>
          </a:xfrm>
          <a:prstGeom prst="line">
            <a:avLst/>
          </a:prstGeom>
          <a:ln w="57150">
            <a:solidFill>
              <a:srgbClr val="E4B7B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24" name="Прямая соединительная линия 8"/>
          <p:cNvSpPr/>
          <p:nvPr/>
        </p:nvSpPr>
        <p:spPr>
          <a:xfrm>
            <a:off x="11988720" y="0"/>
            <a:ext cx="360" cy="6858000"/>
          </a:xfrm>
          <a:prstGeom prst="line">
            <a:avLst/>
          </a:prstGeom>
          <a:ln w="19050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25" name="Прямоугольник 9"/>
          <p:cNvSpPr/>
          <p:nvPr/>
        </p:nvSpPr>
        <p:spPr>
          <a:xfrm>
            <a:off x="11785680" y="0"/>
            <a:ext cx="405000" cy="685656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26" name="Прямая соединительная линия 10"/>
          <p:cNvSpPr/>
          <p:nvPr/>
        </p:nvSpPr>
        <p:spPr>
          <a:xfrm>
            <a:off x="11887200" y="0"/>
            <a:ext cx="360" cy="6858000"/>
          </a:xfrm>
          <a:prstGeom prst="line">
            <a:avLst/>
          </a:prstGeom>
          <a:ln w="9525">
            <a:solidFill>
              <a:srgbClr val="D1634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en-US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sp>
        <p:nvSpPr>
          <p:cNvPr id="127" name="Овал 11"/>
          <p:cNvSpPr/>
          <p:nvPr/>
        </p:nvSpPr>
        <p:spPr>
          <a:xfrm>
            <a:off x="10875240" y="5715000"/>
            <a:ext cx="730080" cy="547200"/>
          </a:xfrm>
          <a:prstGeom prst="ellipse">
            <a:avLst/>
          </a:prstGeom>
          <a:solidFill>
            <a:srgbClr val="D16349"/>
          </a:solidFill>
          <a:ln w="38100">
            <a:noFill/>
          </a:ln>
          <a:effectLst>
            <a:outerShdw blurRad="50760" dist="2484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en-US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28" name="PlaceHolder 1"/>
          <p:cNvSpPr>
            <a:spLocks noGrp="1"/>
          </p:cNvSpPr>
          <p:nvPr>
            <p:ph type="ftr" idx="25"/>
          </p:nvPr>
        </p:nvSpPr>
        <p:spPr>
          <a:xfrm rot="5400000">
            <a:off x="9855000" y="3675960"/>
            <a:ext cx="3198960" cy="486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2"/>
                </a:solidFill>
                <a:latin typeface="Century Schoolbook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chemeClr val="dk2"/>
                </a:solidFill>
                <a:latin typeface="Century Schoolbook"/>
              </a:rPr>
              <a:t>&lt;нижний колонтитул&gt;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ldNum" idx="26"/>
          </p:nvPr>
        </p:nvSpPr>
        <p:spPr>
          <a:xfrm>
            <a:off x="10838520" y="5734080"/>
            <a:ext cx="811440" cy="519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1" strike="noStrike" spc="-1">
                <a:solidFill>
                  <a:srgbClr val="FFFFFF"/>
                </a:solidFill>
                <a:latin typeface="Century School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fld id="{3396D8C8-964C-4316-B3DC-AF52C43761FE}" type="slidenum">
              <a:rPr lang="ru-RU" sz="1400" b="1" strike="noStrike" spc="-1">
                <a:solidFill>
                  <a:srgbClr val="FFFFFF"/>
                </a:solidFill>
                <a:latin typeface="Century Schoolbook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7"/>
          </p:nvPr>
        </p:nvSpPr>
        <p:spPr>
          <a:xfrm rot="5400000">
            <a:off x="10456200" y="1018080"/>
            <a:ext cx="2010240" cy="5104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  <p:sp>
        <p:nvSpPr>
          <p:cNvPr id="13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image" Target="../media/image3.png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7.xml"/><Relationship Id="rId17" Type="http://schemas.openxmlformats.org/officeDocument/2006/relationships/slide" Target="slide16.xml"/><Relationship Id="rId2" Type="http://schemas.openxmlformats.org/officeDocument/2006/relationships/slide" Target="slide2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4.xml"/><Relationship Id="rId10" Type="http://schemas.openxmlformats.org/officeDocument/2006/relationships/slide" Target="slide10.xml"/><Relationship Id="rId19" Type="http://schemas.openxmlformats.org/officeDocument/2006/relationships/image" Target="../media/image4.jpeg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Овал 6"/>
          <p:cNvSpPr/>
          <p:nvPr/>
        </p:nvSpPr>
        <p:spPr>
          <a:xfrm>
            <a:off x="3184560" y="1009080"/>
            <a:ext cx="4759920" cy="475992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rgbClr val="C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66" name="Прямоугольник 10">
            <a:hlinkClick r:id="rId2" action="ppaction://hlinksldjump"/>
          </p:cNvPr>
          <p:cNvSpPr/>
          <p:nvPr/>
        </p:nvSpPr>
        <p:spPr>
          <a:xfrm>
            <a:off x="5275800" y="101412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1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7" name="Прямоугольник 11">
            <a:hlinkClick r:id="rId3" action="ppaction://hlinksldjump"/>
          </p:cNvPr>
          <p:cNvSpPr/>
          <p:nvPr/>
        </p:nvSpPr>
        <p:spPr>
          <a:xfrm rot="1567200">
            <a:off x="6079320" y="118836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2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8" name="Прямоугольник 12">
            <a:hlinkClick r:id="rId4" action="ppaction://hlinksldjump"/>
          </p:cNvPr>
          <p:cNvSpPr/>
          <p:nvPr/>
        </p:nvSpPr>
        <p:spPr>
          <a:xfrm rot="2794200">
            <a:off x="6758640" y="164916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3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9" name="Прямоугольник 13">
            <a:hlinkClick r:id="rId5" action="ppaction://hlinksldjump"/>
          </p:cNvPr>
          <p:cNvSpPr/>
          <p:nvPr/>
        </p:nvSpPr>
        <p:spPr>
          <a:xfrm rot="3771600">
            <a:off x="7194960" y="230328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4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0" name="Прямоугольник 14">
            <a:hlinkClick r:id="rId6" action="ppaction://hlinksldjump"/>
          </p:cNvPr>
          <p:cNvSpPr/>
          <p:nvPr/>
        </p:nvSpPr>
        <p:spPr>
          <a:xfrm rot="5400000">
            <a:off x="7340040" y="310032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5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1" name="Прямоугольник 15">
            <a:hlinkClick r:id="rId7" action="ppaction://hlinksldjump"/>
          </p:cNvPr>
          <p:cNvSpPr/>
          <p:nvPr/>
        </p:nvSpPr>
        <p:spPr>
          <a:xfrm rot="6954000">
            <a:off x="7173720" y="393912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6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2" name="Прямоугольник 16">
            <a:hlinkClick r:id="rId8" action="ppaction://hlinksldjump"/>
          </p:cNvPr>
          <p:cNvSpPr/>
          <p:nvPr/>
        </p:nvSpPr>
        <p:spPr>
          <a:xfrm rot="8155200">
            <a:off x="6689520" y="459612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7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3" name="Прямоугольник 17">
            <a:hlinkClick r:id="rId9" action="ppaction://hlinksldjump"/>
          </p:cNvPr>
          <p:cNvSpPr/>
          <p:nvPr/>
        </p:nvSpPr>
        <p:spPr>
          <a:xfrm rot="9530400">
            <a:off x="6032880" y="502596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8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4" name="Прямоугольник 21">
            <a:hlinkClick r:id="rId10" action="ppaction://hlinksldjump"/>
          </p:cNvPr>
          <p:cNvSpPr/>
          <p:nvPr/>
        </p:nvSpPr>
        <p:spPr>
          <a:xfrm rot="11031000">
            <a:off x="5232600" y="515916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200" b="0" strike="noStrike" spc="-1">
                <a:solidFill>
                  <a:schemeClr val="lt1"/>
                </a:solidFill>
                <a:latin typeface="Times New Roman"/>
              </a:rPr>
              <a:t>9</a:t>
            </a:r>
            <a:endParaRPr lang="ru-RU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5" name="Прямоугольник 22">
            <a:hlinkClick r:id="rId11" action="ppaction://hlinksldjump"/>
          </p:cNvPr>
          <p:cNvSpPr/>
          <p:nvPr/>
        </p:nvSpPr>
        <p:spPr>
          <a:xfrm rot="12572400">
            <a:off x="4415400" y="498204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10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6" name="Прямоугольник 23">
            <a:hlinkClick r:id="rId12" action="ppaction://hlinksldjump"/>
          </p:cNvPr>
          <p:cNvSpPr/>
          <p:nvPr/>
        </p:nvSpPr>
        <p:spPr>
          <a:xfrm rot="9116400">
            <a:off x="4413240" y="119448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16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7" name="Прямоугольник 25">
            <a:hlinkClick r:id="rId13" action="ppaction://hlinksldjump"/>
          </p:cNvPr>
          <p:cNvSpPr/>
          <p:nvPr/>
        </p:nvSpPr>
        <p:spPr>
          <a:xfrm rot="13598400">
            <a:off x="3792960" y="452700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11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8" name="Прямоугольник 26">
            <a:hlinkClick r:id="rId14" action="ppaction://hlinksldjump"/>
          </p:cNvPr>
          <p:cNvSpPr/>
          <p:nvPr/>
        </p:nvSpPr>
        <p:spPr>
          <a:xfrm rot="14836200">
            <a:off x="3358440" y="387792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12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9" name="Прямоугольник 27">
            <a:hlinkClick r:id="rId15" action="ppaction://hlinksldjump"/>
          </p:cNvPr>
          <p:cNvSpPr/>
          <p:nvPr/>
        </p:nvSpPr>
        <p:spPr>
          <a:xfrm rot="5400000">
            <a:off x="3209400" y="311184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13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0" name="Прямоугольник 28">
            <a:hlinkClick r:id="rId16" action="ppaction://hlinksldjump"/>
          </p:cNvPr>
          <p:cNvSpPr/>
          <p:nvPr/>
        </p:nvSpPr>
        <p:spPr>
          <a:xfrm rot="6548400">
            <a:off x="3338280" y="237564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14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1" name="Прямоугольник 29">
            <a:hlinkClick r:id="rId17" action="ppaction://hlinksldjump"/>
          </p:cNvPr>
          <p:cNvSpPr/>
          <p:nvPr/>
        </p:nvSpPr>
        <p:spPr>
          <a:xfrm rot="7740000">
            <a:off x="3728880" y="1730880"/>
            <a:ext cx="577440" cy="590040"/>
          </a:xfrm>
          <a:prstGeom prst="rect">
            <a:avLst/>
          </a:prstGeom>
          <a:solidFill>
            <a:srgbClr val="C00000"/>
          </a:solidFill>
          <a:ln>
            <a:solidFill>
              <a:srgbClr val="9A493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15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82" name="Группа 24"/>
          <p:cNvGrpSpPr/>
          <p:nvPr/>
        </p:nvGrpSpPr>
        <p:grpSpPr>
          <a:xfrm>
            <a:off x="5409000" y="1725480"/>
            <a:ext cx="250920" cy="3385080"/>
            <a:chOff x="5409000" y="1725480"/>
            <a:chExt cx="250920" cy="3385080"/>
          </a:xfrm>
        </p:grpSpPr>
        <p:cxnSp>
          <p:nvCxnSpPr>
            <p:cNvPr id="183" name="Прямая со стрелкой 30"/>
            <p:cNvCxnSpPr/>
            <p:nvPr/>
          </p:nvCxnSpPr>
          <p:spPr>
            <a:xfrm flipH="1">
              <a:off x="5535000" y="1725480"/>
              <a:ext cx="12600" cy="3385440"/>
            </a:xfrm>
            <a:prstGeom prst="straightConnector1">
              <a:avLst/>
            </a:prstGeom>
            <a:ln w="76200">
              <a:solidFill>
                <a:srgbClr val="C00000"/>
              </a:solidFill>
              <a:round/>
              <a:headEnd type="triangle" w="med" len="med"/>
              <a:tailEnd type="triangle" w="med" len="med"/>
            </a:ln>
          </p:spPr>
        </p:cxnSp>
        <p:sp>
          <p:nvSpPr>
            <p:cNvPr id="184" name="Прямоугольник 31"/>
            <p:cNvSpPr/>
            <p:nvPr/>
          </p:nvSpPr>
          <p:spPr>
            <a:xfrm>
              <a:off x="5409000" y="3394440"/>
              <a:ext cx="250920" cy="169056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D1CAC6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 defTabSz="914400">
                <a:lnSpc>
                  <a:spcPct val="100000"/>
                </a:lnSpc>
              </a:pPr>
              <a:endParaRPr lang="ru-RU" sz="1800" b="0" strike="noStrike" spc="-1">
                <a:solidFill>
                  <a:schemeClr val="lt1"/>
                </a:solidFill>
                <a:latin typeface="Century Schoolbook"/>
              </a:endParaRPr>
            </a:p>
          </p:txBody>
        </p:sp>
      </p:grpSp>
      <p:sp>
        <p:nvSpPr>
          <p:cNvPr id="185" name="Овал 1"/>
          <p:cNvSpPr/>
          <p:nvPr/>
        </p:nvSpPr>
        <p:spPr>
          <a:xfrm>
            <a:off x="5294520" y="3212640"/>
            <a:ext cx="502560" cy="50256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entury Schoolbook"/>
            </a:endParaRPr>
          </a:p>
        </p:txBody>
      </p:sp>
      <p:sp>
        <p:nvSpPr>
          <p:cNvPr id="186" name="Прямоугольник 38"/>
          <p:cNvSpPr/>
          <p:nvPr/>
        </p:nvSpPr>
        <p:spPr>
          <a:xfrm>
            <a:off x="7560000" y="180000"/>
            <a:ext cx="4181040" cy="1937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4000" b="1" strike="noStrike" spc="-1" dirty="0">
                <a:solidFill>
                  <a:schemeClr val="dk1"/>
                </a:solidFill>
                <a:latin typeface="Times New Roman"/>
              </a:rPr>
              <a:t>    ВИКТОРИНА </a:t>
            </a:r>
            <a:endParaRPr lang="ru-RU" sz="40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ru-RU" sz="4000" b="1" strike="noStrike" spc="-1" dirty="0">
                <a:solidFill>
                  <a:schemeClr val="dk1"/>
                </a:solidFill>
                <a:latin typeface="Times New Roman"/>
              </a:rPr>
              <a:t>«МАТЕМАТИКА</a:t>
            </a:r>
            <a:endParaRPr lang="ru-RU" sz="40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ru-RU" sz="4000" b="1" strike="noStrike" spc="-1" dirty="0">
                <a:solidFill>
                  <a:schemeClr val="dk1"/>
                </a:solidFill>
                <a:latin typeface="Times New Roman"/>
              </a:rPr>
              <a:t>          + </a:t>
            </a:r>
            <a:r>
              <a:rPr lang="ru-RU" sz="4000" b="1" strike="noStrike" spc="-1" dirty="0" smtClean="0">
                <a:solidFill>
                  <a:schemeClr val="dk1"/>
                </a:solidFill>
                <a:latin typeface="Times New Roman"/>
              </a:rPr>
              <a:t>СПОРТ»</a:t>
            </a:r>
            <a:endParaRPr lang="ru-RU" sz="4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Прямоугольник 186"/>
          <p:cNvSpPr/>
          <p:nvPr/>
        </p:nvSpPr>
        <p:spPr>
          <a:xfrm>
            <a:off x="5040000" y="6313320"/>
            <a:ext cx="2838960" cy="345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Arial"/>
              </a:rPr>
              <a:t>Рулева Т.Г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Arial"/>
              </a:rPr>
              <a:t>.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8" name="Рисунок 187"/>
          <p:cNvPicPr/>
          <p:nvPr/>
        </p:nvPicPr>
        <p:blipFill rotWithShape="1">
          <a:blip r:embed="rId18"/>
          <a:srcRect t="3578" b="8641"/>
          <a:stretch/>
        </p:blipFill>
        <p:spPr>
          <a:xfrm>
            <a:off x="8184960" y="2276856"/>
            <a:ext cx="3419712" cy="1719072"/>
          </a:xfrm>
          <a:prstGeom prst="rect">
            <a:avLst/>
          </a:prstGeom>
          <a:ln w="0">
            <a:noFill/>
          </a:ln>
        </p:spPr>
      </p:pic>
      <p:pic>
        <p:nvPicPr>
          <p:cNvPr id="26" name="Picture 2" descr="C:\Users\DELL\Desktop\логотип №43.jpg"/>
          <p:cNvPicPr>
            <a:picLocks noChangeAspect="1" noChangeArrowheads="1"/>
          </p:cNvPicPr>
          <p:nvPr/>
        </p:nvPicPr>
        <p:blipFill>
          <a:blip r:embed="rId19" cstate="print"/>
          <a:srcRect l="5459" t="7139" r="5039" b="15118"/>
          <a:stretch>
            <a:fillRect/>
          </a:stretch>
        </p:blipFill>
        <p:spPr bwMode="auto">
          <a:xfrm>
            <a:off x="269061" y="219104"/>
            <a:ext cx="1455559" cy="12642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185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evt="onClick" delay="0">
                          <p:tgtEl>
                            <p:spTgt spid="185"/>
                          </p:tgtEl>
                        </p:cond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10" dur="1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5" autoRev="1" fill="hold"/>
                                        <p:tgtEl>
                                          <p:spTgt spid="1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2" restart="whenNotActive" fill="hold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childTnLst>
                  <p:par>
                    <p:cTn id="13" fill="hold">
                      <p:stCondLst>
                        <p:cond evt="onClick" delay="0">
                          <p:tgtEl>
                            <p:spTgt spid="166"/>
                          </p:tgtEl>
                        </p:cond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9" restart="whenNotActive" fill="hold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childTnLst>
                  <p:par>
                    <p:cTn id="20" fill="hold">
                      <p:stCondLst>
                        <p:cond evt="onClick" delay="0">
                          <p:tgtEl>
                            <p:spTgt spid="167"/>
                          </p:tgtEl>
                        </p:cond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26" restart="whenNotActive" fill="hold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childTnLst>
                  <p:par>
                    <p:cTn id="27" fill="hold">
                      <p:stCondLst>
                        <p:cond evt="onClick" delay="0">
                          <p:tgtEl>
                            <p:spTgt spid="169"/>
                          </p:tgtEl>
                        </p:cond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33" restart="whenNotActive" fill="hold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childTnLst>
                  <p:par>
                    <p:cTn id="34" fill="hold">
                      <p:stCondLst>
                        <p:cond evt="onClick" delay="0">
                          <p:tgtEl>
                            <p:spTgt spid="168"/>
                          </p:tgtEl>
                        </p:cond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40" restart="whenNotActive" fill="hold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childTnLst>
                  <p:par>
                    <p:cTn id="41" fill="hold">
                      <p:stCondLst>
                        <p:cond evt="onClick" delay="0">
                          <p:tgtEl>
                            <p:spTgt spid="170"/>
                          </p:tgtEl>
                        </p:cond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47" restart="whenNotActive" fill="hold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childTnLst>
                  <p:par>
                    <p:cTn id="48" fill="hold">
                      <p:stCondLst>
                        <p:cond evt="onClick" delay="0">
                          <p:tgtEl>
                            <p:spTgt spid="171"/>
                          </p:tgtEl>
                        </p:cond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54" restart="whenNotActive" fill="hold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childTnLst>
                  <p:par>
                    <p:cTn id="55" fill="hold">
                      <p:stCondLst>
                        <p:cond evt="onClick" delay="0">
                          <p:tgtEl>
                            <p:spTgt spid="172"/>
                          </p:tgtEl>
                        </p:cond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61" restart="whenNotActive" fill="hold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childTnLst>
                  <p:par>
                    <p:cTn id="62" fill="hold">
                      <p:stCondLst>
                        <p:cond evt="onClick" delay="0">
                          <p:tgtEl>
                            <p:spTgt spid="173"/>
                          </p:tgtEl>
                        </p:cond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68" restart="whenNotActive" fill="hold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childTnLst>
                  <p:par>
                    <p:cTn id="69" fill="hold">
                      <p:stCondLst>
                        <p:cond evt="onClick" delay="0">
                          <p:tgtEl>
                            <p:spTgt spid="174"/>
                          </p:tgtEl>
                        </p:cond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75" restart="whenNotActive" fill="hold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childTnLst>
                  <p:par>
                    <p:cTn id="76" fill="hold">
                      <p:stCondLst>
                        <p:cond evt="onClick" delay="0">
                          <p:tgtEl>
                            <p:spTgt spid="175"/>
                          </p:tgtEl>
                        </p:cond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82" restart="whenNotActive" fill="hold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childTnLst>
                  <p:par>
                    <p:cTn id="83" fill="hold">
                      <p:stCondLst>
                        <p:cond evt="onClick" delay="0">
                          <p:tgtEl>
                            <p:spTgt spid="178"/>
                          </p:tgtEl>
                        </p:cond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89" restart="whenNotActive" fill="hold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childTnLst>
                  <p:par>
                    <p:cTn id="90" fill="hold">
                      <p:stCondLst>
                        <p:cond evt="onClick" delay="0">
                          <p:tgtEl>
                            <p:spTgt spid="180"/>
                          </p:tgtEl>
                        </p:cond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96" restart="whenNotActive" fill="hold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childTnLst>
                  <p:par>
                    <p:cTn id="97" fill="hold">
                      <p:stCondLst>
                        <p:cond evt="onClick" delay="0">
                          <p:tgtEl>
                            <p:spTgt spid="177"/>
                          </p:tgtEl>
                        </p:cond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03" restart="whenNotActive" fill="hold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childTnLst>
                  <p:par>
                    <p:cTn id="104" fill="hold">
                      <p:stCondLst>
                        <p:cond evt="onClick" delay="0">
                          <p:tgtEl>
                            <p:spTgt spid="179"/>
                          </p:tgtEl>
                        </p:cond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10" restart="whenNotActive" fill="hold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childTnLst>
                  <p:par>
                    <p:cTn id="111" fill="hold">
                      <p:stCondLst>
                        <p:cond evt="onClick" delay="0">
                          <p:tgtEl>
                            <p:spTgt spid="181"/>
                          </p:tgtEl>
                        </p:cond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>
              <p:cTn id="117" restart="whenNotActive" fill="hold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childTnLst>
                  <p:par>
                    <p:cTn id="118" fill="hold">
                      <p:stCondLst>
                        <p:cond evt="onClick" delay="0">
                          <p:tgtEl>
                            <p:spTgt spid="176"/>
                          </p:tgtEl>
                        </p:cond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3" name="TextBox 4"/>
          <p:cNvSpPr/>
          <p:nvPr/>
        </p:nvSpPr>
        <p:spPr>
          <a:xfrm>
            <a:off x="4406400" y="6015600"/>
            <a:ext cx="585288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3 периода по 20 минут чистого времени.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5" name="TextBox 6"/>
          <p:cNvSpPr/>
          <p:nvPr/>
        </p:nvSpPr>
        <p:spPr>
          <a:xfrm>
            <a:off x="180000" y="468720"/>
            <a:ext cx="1117656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Сколько периодов и по сколько минут чистого времени длится матч по хоккею?</a:t>
            </a:r>
            <a:r>
              <a:rPr lang="ru-RU" sz="4400" b="1" strike="noStrike" spc="-1">
                <a:solidFill>
                  <a:srgbClr val="002060"/>
                </a:solidFill>
                <a:latin typeface="Times New Roman"/>
              </a:rPr>
              <a:t>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22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22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7" name="TextBox 4"/>
          <p:cNvSpPr/>
          <p:nvPr/>
        </p:nvSpPr>
        <p:spPr>
          <a:xfrm>
            <a:off x="4194720" y="6005160"/>
            <a:ext cx="621288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  Конкур, фехтование, стрельба, бег, плавание.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9" name="TextBox 6"/>
          <p:cNvSpPr/>
          <p:nvPr/>
        </p:nvSpPr>
        <p:spPr>
          <a:xfrm>
            <a:off x="200160" y="496440"/>
            <a:ext cx="1142280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Какие виды спорта входят в современное пятиборье (пентатло́н)?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26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26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1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Раунд.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3" name="TextBox 6"/>
          <p:cNvSpPr/>
          <p:nvPr/>
        </p:nvSpPr>
        <p:spPr>
          <a:xfrm>
            <a:off x="360000" y="1355040"/>
            <a:ext cx="11159280" cy="10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Microsoft YaHei"/>
              </a:rPr>
              <a:t>Как называется боксёрская трёхминутка?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30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30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5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Окружности.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7" name="TextBox 6"/>
          <p:cNvSpPr/>
          <p:nvPr/>
        </p:nvSpPr>
        <p:spPr>
          <a:xfrm>
            <a:off x="900000" y="1449720"/>
            <a:ext cx="946656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743040" indent="-743040"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Какие геометрические фигуры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743040" indent="-743040"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 встречаются на трассе бобслея?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34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34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9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 6</a:t>
            </a:r>
            <a:r>
              <a:rPr lang="ru-RU" sz="2400" b="0" strike="noStrike" spc="-1">
                <a:solidFill>
                  <a:schemeClr val="dk1"/>
                </a:solidFill>
                <a:latin typeface="Times New Roman"/>
              </a:rPr>
              <a:t>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1" name="TextBox 6"/>
          <p:cNvSpPr/>
          <p:nvPr/>
        </p:nvSpPr>
        <p:spPr>
          <a:xfrm>
            <a:off x="275400" y="822960"/>
            <a:ext cx="11000520" cy="1978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3600" b="1" strike="noStrike" spc="-1">
                <a:solidFill>
                  <a:schemeClr val="dk1"/>
                </a:solidFill>
                <a:latin typeface="Times New Roman"/>
              </a:rPr>
              <a:t>         </a:t>
            </a: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4400" b="1" strike="noStrike" spc="-1">
                <a:solidFill>
                  <a:srgbClr val="002060"/>
                </a:solidFill>
                <a:latin typeface="Times New Roman"/>
              </a:rPr>
              <a:t>     Сколько игроков играет в волейбол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4400" b="1" strike="noStrike" spc="-1">
                <a:solidFill>
                  <a:srgbClr val="002060"/>
                </a:solidFill>
                <a:latin typeface="Times New Roman"/>
              </a:rPr>
              <a:t>на одной стороне площадки</a:t>
            </a: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Rectangle 5"/>
          <p:cNvSpPr/>
          <p:nvPr/>
        </p:nvSpPr>
        <p:spPr>
          <a:xfrm>
            <a:off x="0" y="0"/>
            <a:ext cx="12190680" cy="3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360" rIns="90000" bIns="360" numCol="1" spcCol="0" anchor="ctr">
            <a:sp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chemeClr val="dk1"/>
              </a:solidFill>
              <a:latin typeface="Century Schoolbook"/>
            </a:endParaRPr>
          </a:p>
        </p:txBody>
      </p:sp>
      <p:pic>
        <p:nvPicPr>
          <p:cNvPr id="243" name="Picture 4"/>
          <p:cNvPicPr/>
          <p:nvPr/>
        </p:nvPicPr>
        <p:blipFill>
          <a:blip r:embed="rId3"/>
          <a:stretch/>
        </p:blipFill>
        <p:spPr>
          <a:xfrm>
            <a:off x="0" y="0"/>
            <a:ext cx="150840" cy="2746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38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5" name="TextBox 4"/>
          <p:cNvSpPr/>
          <p:nvPr/>
        </p:nvSpPr>
        <p:spPr>
          <a:xfrm>
            <a:off x="3169800" y="6015600"/>
            <a:ext cx="86925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4 – жокей, 2 – велосипедист, 6 – лыжник, 3 – штангист, 8 – хоккеист, 5 – футболист.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7" name="TextBox 6"/>
          <p:cNvSpPr/>
          <p:nvPr/>
        </p:nvSpPr>
        <p:spPr>
          <a:xfrm>
            <a:off x="3434400" y="369360"/>
            <a:ext cx="5942520" cy="130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Times New Roman"/>
              </a:rPr>
              <a:t>Какие числа скрывают спортсмены?</a:t>
            </a: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48" name="Рисунок 7" descr="https://fsd.videouroki.net/html/2017/06/25/v_5950094914252/v99691914_0_4.png"/>
          <p:cNvPicPr/>
          <p:nvPr/>
        </p:nvPicPr>
        <p:blipFill>
          <a:blip r:embed="rId3"/>
          <a:srcRect t="14413" b="4586"/>
          <a:stretch/>
        </p:blipFill>
        <p:spPr>
          <a:xfrm>
            <a:off x="4390920" y="1820880"/>
            <a:ext cx="4017960" cy="3285000"/>
          </a:xfrm>
          <a:prstGeom prst="rect">
            <a:avLst/>
          </a:prstGeom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44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0" name="TextBox 4"/>
          <p:cNvSpPr/>
          <p:nvPr/>
        </p:nvSpPr>
        <p:spPr>
          <a:xfrm>
            <a:off x="4406400" y="6015600"/>
            <a:ext cx="686952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Кулачный бой.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2" name="TextBox 6"/>
          <p:cNvSpPr/>
          <p:nvPr/>
        </p:nvSpPr>
        <p:spPr>
          <a:xfrm>
            <a:off x="375120" y="521640"/>
            <a:ext cx="11369880" cy="57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3200" b="1" strike="noStrike" spc="-1">
                <a:solidFill>
                  <a:srgbClr val="002060"/>
                </a:solidFill>
                <a:latin typeface="Times New Roman"/>
              </a:rPr>
              <a:t>                               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Прямоугольник 8"/>
          <p:cNvSpPr/>
          <p:nvPr/>
        </p:nvSpPr>
        <p:spPr>
          <a:xfrm>
            <a:off x="1313640" y="1359000"/>
            <a:ext cx="946728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  В каком виде спорта Пифагор был олимпийским чемпионом?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49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5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1/9.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7" name="TextBox 6"/>
          <p:cNvSpPr/>
          <p:nvPr/>
        </p:nvSpPr>
        <p:spPr>
          <a:xfrm>
            <a:off x="192600" y="186120"/>
            <a:ext cx="11707560" cy="46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4000" b="1" strike="noStrike" spc="-1">
                <a:solidFill>
                  <a:schemeClr val="dk1"/>
                </a:solidFill>
                <a:latin typeface="Times New Roman"/>
              </a:rPr>
              <a:t>Мишень представляет собой три круга с общим центром, радиусы которых равны 4, 5 и 9 см. Стрелок выстрелил, не целясь, и попал                 в мишень. Найдите вероятность того, что он попал в средний круг, но не попал в маленький круг.</a:t>
            </a: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54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54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Box 1"/>
          <p:cNvSpPr/>
          <p:nvPr/>
        </p:nvSpPr>
        <p:spPr>
          <a:xfrm>
            <a:off x="180000" y="635040"/>
            <a:ext cx="11518920" cy="75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Как часто проводятся Олимпийские игры?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1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0" strike="noStrike" spc="-1">
                <a:solidFill>
                  <a:schemeClr val="dk1"/>
                </a:solidFill>
                <a:latin typeface="Times New Roman"/>
              </a:rPr>
              <a:t>Один раз в четыре года.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Скругленный прямоугольник 6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190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4" name="TextBox 4"/>
          <p:cNvSpPr/>
          <p:nvPr/>
        </p:nvSpPr>
        <p:spPr>
          <a:xfrm>
            <a:off x="4406400" y="6015600"/>
            <a:ext cx="567252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0" strike="noStrike" spc="-1">
                <a:solidFill>
                  <a:schemeClr val="dk1"/>
                </a:solidFill>
                <a:latin typeface="Times New Roman"/>
              </a:rPr>
              <a:t>Пять переплетенных разноцветных колец.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6" name="TextBox 6"/>
          <p:cNvSpPr/>
          <p:nvPr/>
        </p:nvSpPr>
        <p:spPr>
          <a:xfrm>
            <a:off x="558000" y="443520"/>
            <a:ext cx="10923840" cy="1369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Что является Олимпийским символом? </a:t>
            </a:r>
            <a:r>
              <a:rPr lang="ru-RU" sz="4000" b="1" strike="noStrike" spc="-1">
                <a:solidFill>
                  <a:schemeClr val="dk1"/>
                </a:solidFill>
                <a:latin typeface="Times New Roman"/>
                <a:ea typeface="Calibri"/>
              </a:rPr>
              <a:t> </a:t>
            </a: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193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8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0" strike="noStrike" spc="-1">
                <a:solidFill>
                  <a:schemeClr val="dk1"/>
                </a:solidFill>
                <a:latin typeface="Times New Roman"/>
              </a:rPr>
              <a:t>Россия. Сочи.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0" name="TextBox 6"/>
          <p:cNvSpPr/>
          <p:nvPr/>
        </p:nvSpPr>
        <p:spPr>
          <a:xfrm>
            <a:off x="540000" y="1213560"/>
            <a:ext cx="11158920" cy="203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Страна и город зимних олимпийских игр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                               2014.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197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2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Секундомер.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4" name="Прямоугольник 8"/>
          <p:cNvSpPr/>
          <p:nvPr/>
        </p:nvSpPr>
        <p:spPr>
          <a:xfrm>
            <a:off x="519840" y="1237680"/>
            <a:ext cx="10999080" cy="75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Прибор для измерения времени в спорте.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01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01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6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0" strike="noStrike" spc="-1">
                <a:solidFill>
                  <a:schemeClr val="dk1"/>
                </a:solidFill>
                <a:latin typeface="Times New Roman"/>
              </a:rPr>
              <a:t>Шар.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8" name="TextBox 6"/>
          <p:cNvSpPr/>
          <p:nvPr/>
        </p:nvSpPr>
        <p:spPr>
          <a:xfrm>
            <a:off x="180000" y="1389240"/>
            <a:ext cx="1133892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       Какое геометрическое тело прыгает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                               на корте?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05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0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Рекорд.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2" name="TextBox 6"/>
          <p:cNvSpPr/>
          <p:nvPr/>
        </p:nvSpPr>
        <p:spPr>
          <a:xfrm>
            <a:off x="872640" y="850680"/>
            <a:ext cx="992232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Как называется максимум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у спортсмена?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09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4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Диск.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6" name="TextBox 6"/>
          <p:cNvSpPr/>
          <p:nvPr/>
        </p:nvSpPr>
        <p:spPr>
          <a:xfrm>
            <a:off x="180000" y="1338120"/>
            <a:ext cx="1151928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</a:rPr>
              <a:t>Как называется предмет круглой формы, который надевают на стальной стержень? 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13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Скругленный прямоугольник 3"/>
          <p:cNvSpPr/>
          <p:nvPr/>
        </p:nvSpPr>
        <p:spPr>
          <a:xfrm>
            <a:off x="1313640" y="595008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800" b="0" strike="noStrike" spc="-1">
                <a:solidFill>
                  <a:srgbClr val="FFFFFF"/>
                </a:solidFill>
                <a:latin typeface="Times New Roman"/>
              </a:rPr>
              <a:t>ОТВЕТ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8" name="TextBox 4"/>
          <p:cNvSpPr/>
          <p:nvPr/>
        </p:nvSpPr>
        <p:spPr>
          <a:xfrm>
            <a:off x="4406400" y="6015600"/>
            <a:ext cx="5111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</a:rPr>
              <a:t>10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Скругленный прямоугольник 5">
            <a:hlinkClick r:id="rId2" action="ppaction://hlinksldjump"/>
          </p:cNvPr>
          <p:cNvSpPr/>
          <p:nvPr/>
        </p:nvSpPr>
        <p:spPr>
          <a:xfrm>
            <a:off x="10363320" y="4601520"/>
            <a:ext cx="1827360" cy="5911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>
            <a:solidFill>
              <a:srgbClr val="FFFF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800" b="0" strike="noStrike" spc="-1">
                <a:solidFill>
                  <a:schemeClr val="lt1"/>
                </a:solidFill>
                <a:latin typeface="Times New Roman"/>
              </a:rPr>
              <a:t>НАЧАЛО</a:t>
            </a:r>
            <a:endParaRPr lang="ru-RU" sz="2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0" name="TextBox 6"/>
          <p:cNvSpPr/>
          <p:nvPr/>
        </p:nvSpPr>
        <p:spPr>
          <a:xfrm>
            <a:off x="2239200" y="1271880"/>
            <a:ext cx="6879960" cy="69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Times New Roman"/>
              </a:rPr>
              <a:t>  </a:t>
            </a:r>
            <a:endParaRPr lang="ru-RU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Прямоугольник 8"/>
          <p:cNvSpPr/>
          <p:nvPr/>
        </p:nvSpPr>
        <p:spPr>
          <a:xfrm>
            <a:off x="1302480" y="1080000"/>
            <a:ext cx="9059400" cy="143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4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Сколько кеглей используют при игре в классическом боулинге?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restart="whenNotActive" fill="hold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childTnLst>
                  <p:par>
                    <p:cTn id="3" fill="hold">
                      <p:stCondLst>
                        <p:cond evt="onClick" delay="0">
                          <p:tgtEl>
                            <p:spTgt spid="217"/>
                          </p:tgtEl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Эркер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35000"/>
              </a:schemeClr>
            </a:gs>
            <a:gs pos="30000">
              <a:schemeClr val="phClr">
                <a:tint val="38000"/>
              </a:schemeClr>
            </a:gs>
            <a:gs pos="75000">
              <a:schemeClr val="phClr">
                <a:tint val="55000"/>
              </a:schemeClr>
            </a:gs>
            <a:gs pos="100000">
              <a:schemeClr val="phClr">
                <a:tint val="70000"/>
              </a:schemeClr>
            </a:gs>
          </a:gsLst>
          <a:path path="circle">
            <a:fillToRect l="5000" t="100000" r="120000" b="10000"/>
          </a:path>
          <a:tileRect/>
        </a:gradFill>
        <a:gradFill>
          <a:gsLst>
            <a:gs pos="0">
              <a:schemeClr val="phClr">
                <a:shade val="63000"/>
              </a:schemeClr>
            </a:gs>
            <a:gs pos="30000">
              <a:schemeClr val="phClr">
                <a:shade val="58000"/>
              </a:schemeClr>
            </a:gs>
            <a:gs pos="75000">
              <a:schemeClr val="phClr">
                <a:shade val="30000"/>
              </a:schemeClr>
            </a:gs>
            <a:gs pos="100000">
              <a:schemeClr val="phClr">
                <a:shade val="15000"/>
              </a:schemeClr>
            </a:gs>
          </a:gsLst>
          <a:path path="circle">
            <a:fillToRect l="5000" t="100000" r="120000" b="10000"/>
          </a:path>
          <a:tileRect/>
        </a:gradFill>
      </a:fillStyleLst>
      <a:lnStyleLst>
        <a:ln w="12700" cap="flat" cmpd="sng" algn="ctr">
          <a:prstDash val="solid"/>
        </a:ln>
        <a:ln w="25400" cap="flat" cmpd="sng" algn="ctr">
          <a:prstDash val="solid"/>
        </a:ln>
        <a:ln w="3492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58000"/>
              </a:schemeClr>
            </a:gs>
            <a:gs pos="40000">
              <a:schemeClr val="phClr">
                <a:tint val="90000"/>
                <a:shade val="9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  <a:tileRect/>
        </a:gradFill>
        <a:blipFill rotWithShape="0">
          <a:blip xmlns:r="http://schemas.openxmlformats.org/officeDocument/2006/relationships" r:embed="rId1"/>
          <a:srcRect/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667</TotalTime>
  <Words>306</Words>
  <Application>Microsoft Office PowerPoint</Application>
  <PresentationFormat>Широкоэкранный</PresentationFormat>
  <Paragraphs>92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17</vt:i4>
      </vt:variant>
    </vt:vector>
  </HeadingPairs>
  <TitlesOfParts>
    <vt:vector size="35" baseType="lpstr">
      <vt:lpstr>Microsoft YaHei</vt:lpstr>
      <vt:lpstr>Arial</vt:lpstr>
      <vt:lpstr>Calibri</vt:lpstr>
      <vt:lpstr>Century Schoolbook</vt:lpstr>
      <vt:lpstr>Symbol</vt:lpstr>
      <vt:lpstr>Times New Roman</vt:lpstr>
      <vt:lpstr>Wingdings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Георгий Аствацатуров</dc:creator>
  <dc:description/>
  <cp:lastModifiedBy>User</cp:lastModifiedBy>
  <cp:revision>66</cp:revision>
  <dcterms:created xsi:type="dcterms:W3CDTF">2020-02-29T02:38:23Z</dcterms:created>
  <dcterms:modified xsi:type="dcterms:W3CDTF">2024-09-19T08:02:36Z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17</vt:i4>
  </property>
</Properties>
</file>