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259" r:id="rId3"/>
    <p:sldId id="258" r:id="rId4"/>
    <p:sldId id="274" r:id="rId5"/>
    <p:sldId id="260" r:id="rId6"/>
    <p:sldId id="262" r:id="rId7"/>
    <p:sldId id="265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43007-7728-4CD6-BCC8-8F83F21B6A0E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A2C01-3900-4843-B5A7-9D6F2A63C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09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6FA-E669-4B3A-8EAA-7CA512EBED77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15D2-7442-4050-82DF-812B7032A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6FA-E669-4B3A-8EAA-7CA512EBED77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15D2-7442-4050-82DF-812B7032A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6FA-E669-4B3A-8EAA-7CA512EBED77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15D2-7442-4050-82DF-812B7032A1C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6FA-E669-4B3A-8EAA-7CA512EBED77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15D2-7442-4050-82DF-812B7032A1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6FA-E669-4B3A-8EAA-7CA512EBED77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15D2-7442-4050-82DF-812B7032A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6FA-E669-4B3A-8EAA-7CA512EBED77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15D2-7442-4050-82DF-812B7032A1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6FA-E669-4B3A-8EAA-7CA512EBED77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15D2-7442-4050-82DF-812B7032A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6FA-E669-4B3A-8EAA-7CA512EBED77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15D2-7442-4050-82DF-812B7032A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6FA-E669-4B3A-8EAA-7CA512EBED77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15D2-7442-4050-82DF-812B7032A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6FA-E669-4B3A-8EAA-7CA512EBED77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15D2-7442-4050-82DF-812B7032A1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16FA-E669-4B3A-8EAA-7CA512EBED77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15D2-7442-4050-82DF-812B7032A1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B916FA-E669-4B3A-8EAA-7CA512EBED77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B9915D2-7442-4050-82DF-812B7032A1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005\Pictures\img-20151218130854-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05740" cy="517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животное-кролик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80312" y="638132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5487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От кроликов получают  мясо и мех. Мясо кроликов –ценный диетический продукт, полезный для детей и пожилых людей.</a:t>
            </a:r>
          </a:p>
          <a:p>
            <a:r>
              <a:rPr lang="ru-RU" sz="4000" dirty="0" smtClean="0"/>
              <a:t>Из кроличьего меха шьют шубки, шапки, варежки, жилетки.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человеком.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525344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13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005\Pictures\gerçek-kürk-mantolar-kadınların-gerçek-rex-tavşan-kürk-ceketler-doğal-tavşan-100-kürk-kış-fermuar-stand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248"/>
            <a:ext cx="4032448" cy="63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005\Pictures\detskie-unty-iz-krolika-g-mirnyy-50336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301" y="278248"/>
            <a:ext cx="4125543" cy="63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638132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1792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005\Pictures\Varejki_iz_meha_krolika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92633" cy="32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005\Pictures\shop_items_catalog_image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032448" cy="31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005\Pictures\ks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382297" cy="29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005\Pictures\ico_gol_uborw_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84855"/>
            <a:ext cx="2635170" cy="32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623731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527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b="1" u="sng" dirty="0" smtClean="0"/>
              <a:t>Закончи  предложение</a:t>
            </a:r>
            <a:r>
              <a:rPr lang="ru-RU" b="1" u="sng" dirty="0"/>
              <a:t>, к началу подбери конец.</a:t>
            </a:r>
          </a:p>
          <a:p>
            <a:r>
              <a:rPr lang="ru-RU" dirty="0"/>
              <a:t> </a:t>
            </a:r>
          </a:p>
          <a:p>
            <a:r>
              <a:rPr lang="ru-RU" b="1" dirty="0" smtClean="0"/>
              <a:t>    Кролик </a:t>
            </a:r>
            <a:r>
              <a:rPr lang="ru-RU" b="1" dirty="0"/>
              <a:t>-….                                                      </a:t>
            </a:r>
            <a:r>
              <a:rPr lang="ru-RU" b="1" dirty="0" smtClean="0"/>
              <a:t>                        пушистой </a:t>
            </a:r>
            <a:r>
              <a:rPr lang="ru-RU" b="1" dirty="0"/>
              <a:t>шерстью.</a:t>
            </a:r>
            <a:endParaRPr lang="ru-RU" dirty="0"/>
          </a:p>
          <a:p>
            <a:r>
              <a:rPr lang="ru-RU" b="1" dirty="0" smtClean="0"/>
              <a:t>    Тело </a:t>
            </a:r>
            <a:r>
              <a:rPr lang="ru-RU" b="1" dirty="0"/>
              <a:t>кролика покрыто ….                            </a:t>
            </a:r>
            <a:r>
              <a:rPr lang="ru-RU" b="1" dirty="0" smtClean="0"/>
              <a:t>                       домашнее </a:t>
            </a:r>
            <a:r>
              <a:rPr lang="ru-RU" b="1" dirty="0"/>
              <a:t>животное.</a:t>
            </a:r>
            <a:endParaRPr lang="ru-RU" dirty="0"/>
          </a:p>
          <a:p>
            <a:r>
              <a:rPr lang="ru-RU" b="1" dirty="0" smtClean="0"/>
              <a:t>    Кролик </a:t>
            </a:r>
            <a:r>
              <a:rPr lang="ru-RU" b="1" dirty="0"/>
              <a:t>питается       …..                               </a:t>
            </a:r>
            <a:r>
              <a:rPr lang="ru-RU" b="1" dirty="0" smtClean="0"/>
              <a:t>                        </a:t>
            </a:r>
            <a:r>
              <a:rPr lang="ru-RU" b="1" dirty="0"/>
              <a:t>клетках.</a:t>
            </a:r>
            <a:endParaRPr lang="ru-RU" dirty="0"/>
          </a:p>
          <a:p>
            <a:r>
              <a:rPr lang="ru-RU" b="1" dirty="0" smtClean="0"/>
              <a:t>    Человек </a:t>
            </a:r>
            <a:r>
              <a:rPr lang="ru-RU" b="1" dirty="0"/>
              <a:t>разводит кроликов в…..              </a:t>
            </a:r>
            <a:r>
              <a:rPr lang="ru-RU" b="1" dirty="0" smtClean="0"/>
              <a:t>                      </a:t>
            </a:r>
            <a:r>
              <a:rPr lang="ru-RU" b="1" dirty="0"/>
              <a:t> морковью и капустой.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11266" name="Picture 2" descr="C:\Users\user005\Pictures\Мясо кролика.00026e1e_459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19966"/>
            <a:ext cx="7056784" cy="437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38132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308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005\Pictures\Декоративные-кролики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275"/>
            <a:ext cx="8286706" cy="58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52320" y="602128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889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005\Pictures\Króliki_kalifornijskie_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71440" cy="600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40352" y="6410861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790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005\Pictures\Мясо кролика.00026e1e_459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68073" cy="62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4368" y="630932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8979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005\Pictures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57939" cy="56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40352" y="602128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0896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r>
              <a:rPr lang="ru-RU" sz="4400" dirty="0">
                <a:solidFill>
                  <a:srgbClr val="0070C0"/>
                </a:solidFill>
              </a:rPr>
              <a:t>Автор</a:t>
            </a:r>
          </a:p>
          <a:p>
            <a:pPr algn="ctr"/>
            <a:r>
              <a:rPr lang="ru-RU" sz="4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Корзникова</a:t>
            </a:r>
            <a:r>
              <a:rPr lang="ru-RU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Марина </a:t>
            </a: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Павловна</a:t>
            </a:r>
          </a:p>
          <a:p>
            <a:pPr algn="ctr"/>
            <a:endParaRPr lang="ru-RU" sz="4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«</a:t>
            </a:r>
            <a:r>
              <a:rPr lang="ru-RU" sz="4000" dirty="0" err="1">
                <a:solidFill>
                  <a:srgbClr val="0070C0"/>
                </a:solidFill>
              </a:rPr>
              <a:t>Дмитровская</a:t>
            </a:r>
            <a:r>
              <a:rPr lang="ru-RU" sz="4000" dirty="0">
                <a:solidFill>
                  <a:srgbClr val="0070C0"/>
                </a:solidFill>
              </a:rPr>
              <a:t> ООШ-интернат </a:t>
            </a:r>
            <a:r>
              <a:rPr lang="ru-RU" sz="4000" dirty="0" smtClean="0">
                <a:solidFill>
                  <a:srgbClr val="0070C0"/>
                </a:solidFill>
              </a:rPr>
              <a:t>   для    обучающихся </a:t>
            </a:r>
            <a:r>
              <a:rPr lang="ru-RU" sz="4000" dirty="0">
                <a:solidFill>
                  <a:srgbClr val="0070C0"/>
                </a:solidFill>
              </a:rPr>
              <a:t>с ОВЗ»</a:t>
            </a:r>
          </a:p>
          <a:p>
            <a:pPr algn="ctr"/>
            <a:r>
              <a:rPr lang="ru-RU" sz="4000" dirty="0">
                <a:solidFill>
                  <a:srgbClr val="0070C0"/>
                </a:solidFill>
              </a:rPr>
              <a:t>2016-17 уч. год</a:t>
            </a:r>
          </a:p>
        </p:txBody>
      </p:sp>
      <p:sp>
        <p:nvSpPr>
          <p:cNvPr id="4" name="Прямоугольник 3"/>
          <p:cNvSpPr/>
          <p:nvPr/>
        </p:nvSpPr>
        <p:spPr>
          <a:xfrm rot="20258738">
            <a:off x="6732240" y="5960611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000" b="1" dirty="0" err="1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Korznikova</a:t>
            </a:r>
            <a:endParaRPr lang="ru-RU" sz="2000" b="1" dirty="0">
              <a:ln w="18000">
                <a:solidFill>
                  <a:srgbClr val="4584D3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3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800" dirty="0" smtClean="0"/>
              <a:t>Внешний вид.</a:t>
            </a:r>
          </a:p>
          <a:p>
            <a:r>
              <a:rPr lang="ru-RU" sz="4800" dirty="0" smtClean="0"/>
              <a:t>Питание.</a:t>
            </a:r>
          </a:p>
          <a:p>
            <a:r>
              <a:rPr lang="ru-RU" sz="4800" dirty="0" smtClean="0"/>
              <a:t>Уход за животными.</a:t>
            </a:r>
          </a:p>
          <a:p>
            <a:r>
              <a:rPr lang="ru-RU" sz="4800" dirty="0" smtClean="0"/>
              <a:t>Использование человеком.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План.</a:t>
            </a:r>
            <a:endParaRPr lang="ru-RU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659735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9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Кролик- </a:t>
            </a:r>
            <a:r>
              <a:rPr lang="ru-RU" sz="3600" dirty="0"/>
              <a:t>это домашнее животное, потому что он живет с человеком. У кролика есть голова, на голове глаза, уши, нос, рот, усы. Тело кролика покрыто шерстью, цвет шерсти бывает разный: серый, белый, черный, рыжий, белый с черными пятнами. Так же у кролика есть хвостик, передние лапы короткие, а задние длинные, так как кролик прыгает.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 кролика.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6525344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04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005\Pictures\dwarf-rabbit-6-months-old-18673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950521" cy="62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312" y="6453336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553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/>
              <a:t>Кроликов кормят морковкой, капустой, свежей травой.</a:t>
            </a:r>
            <a:r>
              <a:rPr lang="ru-RU" dirty="0"/>
              <a:t> Кролики также любят есть сено, траву, веточки деревьев, кору </a:t>
            </a:r>
            <a:r>
              <a:rPr lang="ru-RU" dirty="0" smtClean="0"/>
              <a:t>деревьев.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Питание.</a:t>
            </a:r>
            <a:endParaRPr lang="ru-RU" dirty="0"/>
          </a:p>
        </p:txBody>
      </p:sp>
      <p:pic>
        <p:nvPicPr>
          <p:cNvPr id="2050" name="Picture 2" descr="C:\Users\user005\Pictures\maxresdefault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6967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312" y="659735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426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005\Picture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292969" cy="28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005\Pictures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596" y="188640"/>
            <a:ext cx="4111592" cy="289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005\Pictures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247" y="3608388"/>
            <a:ext cx="4202234" cy="29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005\Pictures\dva-ryzhikh-krolika-edyat-travu-350x2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633" y="3638248"/>
            <a:ext cx="4099555" cy="288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6453336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454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/>
          <a:lstStyle/>
          <a:p>
            <a:r>
              <a:rPr lang="ru-RU" dirty="0" smtClean="0"/>
              <a:t>Уход за животными.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Содержат кроликов в клетках, летом клетки ставят  на улицу, а зимой в сарай. Так как в клетке мало места, кролики передвигаются мелкими </a:t>
            </a:r>
            <a:r>
              <a:rPr lang="ru-RU" sz="4000" dirty="0" smtClean="0"/>
              <a:t>прыжками. За кроликами ухаживает человек: кормит, поит, чистит клетку, лечит.</a:t>
            </a:r>
            <a:endParaRPr lang="ru-RU" sz="4000" dirty="0"/>
          </a:p>
        </p:txBody>
      </p:sp>
      <p:pic>
        <p:nvPicPr>
          <p:cNvPr id="6146" name="Picture 2" descr="C:\Users\user005\Pictures\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471860" cy="173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659735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432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005\Pictures\Dutch_194222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2185" cy="621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6296" y="638132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113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005\Pictures\Rabbit_in_c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5990" cy="594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0312" y="623731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korznikova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879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208</TotalTime>
  <Words>212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Домашнее животное-кролик</vt:lpstr>
      <vt:lpstr>План.</vt:lpstr>
      <vt:lpstr>Внешний вид кролика.</vt:lpstr>
      <vt:lpstr>Слайд 4</vt:lpstr>
      <vt:lpstr>Питание.</vt:lpstr>
      <vt:lpstr>Слайд 6</vt:lpstr>
      <vt:lpstr>Уход за животными.</vt:lpstr>
      <vt:lpstr>Слайд 8</vt:lpstr>
      <vt:lpstr>Слайд 9</vt:lpstr>
      <vt:lpstr>Использование человеком.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животное-кролик</dc:title>
  <dc:creator>user005</dc:creator>
  <cp:lastModifiedBy>Марина</cp:lastModifiedBy>
  <cp:revision>15</cp:revision>
  <dcterms:created xsi:type="dcterms:W3CDTF">2017-02-08T09:57:28Z</dcterms:created>
  <dcterms:modified xsi:type="dcterms:W3CDTF">2021-07-27T07:32:32Z</dcterms:modified>
</cp:coreProperties>
</file>