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9" r:id="rId4"/>
    <p:sldId id="265" r:id="rId5"/>
    <p:sldId id="266" r:id="rId6"/>
    <p:sldId id="267" r:id="rId7"/>
    <p:sldId id="268" r:id="rId8"/>
    <p:sldId id="269" r:id="rId9"/>
    <p:sldId id="261" r:id="rId10"/>
    <p:sldId id="262" r:id="rId11"/>
    <p:sldId id="263" r:id="rId12"/>
    <p:sldId id="264" r:id="rId13"/>
    <p:sldId id="270" r:id="rId14"/>
    <p:sldId id="271" r:id="rId15"/>
    <p:sldId id="27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Сон</c:v>
                </c:pt>
                <c:pt idx="1">
                  <c:v>Учёба</c:v>
                </c:pt>
                <c:pt idx="2">
                  <c:v>Спорт</c:v>
                </c:pt>
                <c:pt idx="3">
                  <c:v>Отдых и досуг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0.35</c:v>
                </c:pt>
                <c:pt idx="1">
                  <c:v>0.3</c:v>
                </c:pt>
                <c:pt idx="2">
                  <c:v>0.05</c:v>
                </c:pt>
                <c:pt idx="3">
                  <c:v>0.3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Сон</c:v>
                </c:pt>
                <c:pt idx="1">
                  <c:v>Учёба</c:v>
                </c:pt>
                <c:pt idx="2">
                  <c:v>Спорт</c:v>
                </c:pt>
                <c:pt idx="3">
                  <c:v>Отдых и досуг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Сон</c:v>
                </c:pt>
                <c:pt idx="1">
                  <c:v>Учёба</c:v>
                </c:pt>
                <c:pt idx="2">
                  <c:v>Спорт</c:v>
                </c:pt>
                <c:pt idx="3">
                  <c:v>Отдых и досуг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00309248"/>
        <c:axId val="102905344"/>
      </c:barChart>
      <c:catAx>
        <c:axId val="1003092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02905344"/>
        <c:crosses val="autoZero"/>
        <c:auto val="1"/>
        <c:lblAlgn val="ctr"/>
        <c:lblOffset val="100"/>
        <c:noMultiLvlLbl val="0"/>
      </c:catAx>
      <c:valAx>
        <c:axId val="102905344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1003092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2400"/>
                    </a:pPr>
                    <a:r>
                      <a:rPr lang="ru-RU" sz="2000"/>
                      <a:t>Сон
35%</a:t>
                    </a:r>
                    <a:endParaRPr lang="ru-RU" sz="2400"/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2000"/>
                  </a:pPr>
                  <a:endParaRPr lang="ru-RU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9.0777104786463475E-2"/>
                  <c:y val="-2.744966476558627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0.23471307446998871"/>
                  <c:y val="0.1629251142901492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Сон</c:v>
                </c:pt>
                <c:pt idx="1">
                  <c:v>Учёба</c:v>
                </c:pt>
                <c:pt idx="2">
                  <c:v>Спорт</c:v>
                </c:pt>
                <c:pt idx="3">
                  <c:v>Отдых и досуг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0.35</c:v>
                </c:pt>
                <c:pt idx="1">
                  <c:v>0.3</c:v>
                </c:pt>
                <c:pt idx="2">
                  <c:v>0.05</c:v>
                </c:pt>
                <c:pt idx="3">
                  <c:v>0.3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Сон</c:v>
                </c:pt>
                <c:pt idx="1">
                  <c:v>Учёба</c:v>
                </c:pt>
                <c:pt idx="2">
                  <c:v>Спорт</c:v>
                </c:pt>
                <c:pt idx="3">
                  <c:v>Отдых и досуг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Сон</c:v>
                </c:pt>
                <c:pt idx="1">
                  <c:v>Учёба</c:v>
                </c:pt>
                <c:pt idx="2">
                  <c:v>Спорт</c:v>
                </c:pt>
                <c:pt idx="3">
                  <c:v>Отдых и досуг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Мальчики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до 12 лет</c:v>
                </c:pt>
                <c:pt idx="1">
                  <c:v>от 12 до 14 лет</c:v>
                </c:pt>
                <c:pt idx="2">
                  <c:v>от 14 до 16 лет</c:v>
                </c:pt>
                <c:pt idx="3">
                  <c:v>старше 16 лет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80</c:v>
                </c:pt>
                <c:pt idx="2">
                  <c:v>40</c:v>
                </c:pt>
                <c:pt idx="3">
                  <c:v>40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Девочки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до 12 лет</c:v>
                </c:pt>
                <c:pt idx="1">
                  <c:v>от 12 до 14 лет</c:v>
                </c:pt>
                <c:pt idx="2">
                  <c:v>от 14 до 16 лет</c:v>
                </c:pt>
                <c:pt idx="3">
                  <c:v>старше 16 лет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60</c:v>
                </c:pt>
                <c:pt idx="2">
                  <c:v>60</c:v>
                </c:pt>
                <c:pt idx="3">
                  <c:v>40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до 12 лет</c:v>
                </c:pt>
                <c:pt idx="1">
                  <c:v>от 12 до 14 лет</c:v>
                </c:pt>
                <c:pt idx="2">
                  <c:v>от 14 до 16 лет</c:v>
                </c:pt>
                <c:pt idx="3">
                  <c:v>старше 16 лет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017024"/>
        <c:axId val="156018560"/>
      </c:barChart>
      <c:catAx>
        <c:axId val="1560170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156018560"/>
        <c:crosses val="autoZero"/>
        <c:auto val="0"/>
        <c:lblAlgn val="ctr"/>
        <c:lblOffset val="100"/>
        <c:noMultiLvlLbl val="0"/>
      </c:catAx>
      <c:valAx>
        <c:axId val="156018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6017024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30,8%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6,8%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4,6%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2,4%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9,2%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3,2%</a:t>
                    </a:r>
                    <a:endParaRPr 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Лист1!$A$2:$A$9</c:f>
              <c:strCache>
                <c:ptCount val="8"/>
                <c:pt idx="0">
                  <c:v>Доля токсичного никотина</c:v>
                </c:pt>
                <c:pt idx="1">
                  <c:v>Сажа</c:v>
                </c:pt>
                <c:pt idx="2">
                  <c:v>Бензопирен</c:v>
                </c:pt>
                <c:pt idx="3">
                  <c:v>Окись азота</c:v>
                </c:pt>
                <c:pt idx="4">
                  <c:v>Синильная кислота</c:v>
                </c:pt>
                <c:pt idx="5">
                  <c:v>Угарный газ</c:v>
                </c:pt>
                <c:pt idx="6">
                  <c:v>Муравьиная кислота</c:v>
                </c:pt>
                <c:pt idx="7">
                  <c:v>Мышьяк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0.308</c:v>
                </c:pt>
                <c:pt idx="1">
                  <c:v>6.8000000000000005E-2</c:v>
                </c:pt>
                <c:pt idx="2">
                  <c:v>4.5999999999999999E-2</c:v>
                </c:pt>
                <c:pt idx="3">
                  <c:v>2.4E-2</c:v>
                </c:pt>
                <c:pt idx="4">
                  <c:v>4.8999999999999998E-3</c:v>
                </c:pt>
                <c:pt idx="5">
                  <c:v>9.1999999999999998E-2</c:v>
                </c:pt>
                <c:pt idx="6">
                  <c:v>3.2000000000000001E-2</c:v>
                </c:pt>
                <c:pt idx="7">
                  <c:v>8.0999999999999996E-3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75405952"/>
        <c:axId val="98148736"/>
      </c:barChart>
      <c:catAx>
        <c:axId val="75405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/>
            </a:pPr>
            <a:endParaRPr lang="ru-RU"/>
          </a:p>
        </c:txPr>
        <c:crossAx val="98148736"/>
        <c:crosses val="autoZero"/>
        <c:auto val="1"/>
        <c:lblAlgn val="ctr"/>
        <c:lblOffset val="100"/>
        <c:noMultiLvlLbl val="0"/>
      </c:catAx>
      <c:valAx>
        <c:axId val="9814873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754059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0"/>
              <c:layout>
                <c:manualLayout>
                  <c:x val="5.1053584795785444E-2"/>
                  <c:y val="2.8217336551316651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/>
                      <a:t>Завтрак
</a:t>
                    </a:r>
                    <a:endParaRPr lang="ru-RU" sz="180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4.4659827102362049E-2"/>
                  <c:y val="-0.11935183840649739"/>
                </c:manualLayout>
              </c:layout>
              <c:tx>
                <c:rich>
                  <a:bodyPr/>
                  <a:lstStyle/>
                  <a:p>
                    <a:r>
                      <a:rPr lang="ru-RU" sz="2000" b="1"/>
                      <a:t>2 завтрак
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3.3743991489424287E-2"/>
                  <c:y val="-2.7449664765586274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/>
                      <a:t>Обед
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8.7180054603328179E-3"/>
                  <c:y val="4.9150013317587712E-2"/>
                </c:manualLayout>
              </c:layout>
              <c:tx>
                <c:rich>
                  <a:bodyPr/>
                  <a:lstStyle/>
                  <a:p>
                    <a:r>
                      <a:rPr lang="ru-RU" sz="2000" b="1"/>
                      <a:t>Ужин
</a:t>
                    </a:r>
                    <a:endParaRPr lang="ru-RU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Завтрак</c:v>
                </c:pt>
                <c:pt idx="1">
                  <c:v>Второй завтрак</c:v>
                </c:pt>
                <c:pt idx="2">
                  <c:v>Обед</c:v>
                </c:pt>
                <c:pt idx="3">
                  <c:v>Ужин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0.25</c:v>
                </c:pt>
                <c:pt idx="1">
                  <c:v>0.15</c:v>
                </c:pt>
                <c:pt idx="2">
                  <c:v>0.4</c:v>
                </c:pt>
                <c:pt idx="3">
                  <c:v>0.2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Завтрак</c:v>
                </c:pt>
                <c:pt idx="1">
                  <c:v>Второй завтрак</c:v>
                </c:pt>
                <c:pt idx="2">
                  <c:v>Обед</c:v>
                </c:pt>
                <c:pt idx="3">
                  <c:v>Ужин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Завтрак</c:v>
                </c:pt>
                <c:pt idx="1">
                  <c:v>Второй завтрак</c:v>
                </c:pt>
                <c:pt idx="2">
                  <c:v>Обед</c:v>
                </c:pt>
                <c:pt idx="3">
                  <c:v>Ужин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41356-9222-41F4-8E88-8BF305931C3D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EF7F3-E7E6-4BE4-A16E-31EEEC5EAF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145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EF7F3-E7E6-4BE4-A16E-31EEEC5EAFF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770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10.jpeg"/><Relationship Id="rId7" Type="http://schemas.openxmlformats.org/officeDocument/2006/relationships/oleObject" Target="../embeddings/oleObject2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35.wmf"/><Relationship Id="rId4" Type="http://schemas.openxmlformats.org/officeDocument/2006/relationships/chart" Target="../charts/chart5.xml"/><Relationship Id="rId9" Type="http://schemas.openxmlformats.org/officeDocument/2006/relationships/oleObject" Target="../embeddings/oleObject3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14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artinkin.com/uploads/posts/2021-04/thumbs/1617313909_46-p-fon-dlya-prezentatsii-zdorove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350"/>
            <a:ext cx="7631471" cy="68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97324370"/>
              </p:ext>
            </p:extLst>
          </p:nvPr>
        </p:nvGraphicFramePr>
        <p:xfrm>
          <a:off x="2195736" y="1772816"/>
          <a:ext cx="6559624" cy="38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23728" y="49536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Возраст курящих подростков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37345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artinkin.com/uploads/posts/2021-04/thumbs/1617313909_46-p-fon-dlya-prezentatsii-zdorove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35" y="0"/>
            <a:ext cx="7631471" cy="68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20158267"/>
              </p:ext>
            </p:extLst>
          </p:nvPr>
        </p:nvGraphicFramePr>
        <p:xfrm>
          <a:off x="2123728" y="1124744"/>
          <a:ext cx="6696744" cy="4983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23728" y="49536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 Состав табачного дыма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373452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artinkin.com/uploads/posts/2021-04/thumbs/1617313909_46-p-fon-dlya-prezentatsii-zdorove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35" y="0"/>
            <a:ext cx="7631471" cy="68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https://im0-tub-ru.yandex.net/i?id=99d920d9de7f47d244394d65616f48dc-l&amp;ref=rim&amp;n=13&amp;w=850&amp;h=941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19"/>
          <a:stretch/>
        </p:blipFill>
        <p:spPr bwMode="auto">
          <a:xfrm>
            <a:off x="2339752" y="476672"/>
            <a:ext cx="6408712" cy="59766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73452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artinkin.com/uploads/posts/2021-04/thumbs/1617313909_46-p-fon-dlya-prezentatsii-zdorove-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35" y="0"/>
            <a:ext cx="7631471" cy="68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12539452"/>
              </p:ext>
            </p:extLst>
          </p:nvPr>
        </p:nvGraphicFramePr>
        <p:xfrm>
          <a:off x="2123728" y="1628800"/>
          <a:ext cx="5829315" cy="41899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123728" y="495360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 Норма  питания за сутки</a:t>
            </a:r>
            <a:endParaRPr lang="ru-RU" sz="2800" b="1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063224"/>
              </p:ext>
            </p:extLst>
          </p:nvPr>
        </p:nvGraphicFramePr>
        <p:xfrm>
          <a:off x="5796136" y="3789040"/>
          <a:ext cx="504056" cy="8610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Формула" r:id="rId5" imgW="228501" imgH="393529" progId="Equation.3">
                  <p:embed/>
                </p:oleObj>
              </mc:Choice>
              <mc:Fallback>
                <p:oleObj name="Формула" r:id="rId5" imgW="228501" imgH="393529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3789040"/>
                        <a:ext cx="504056" cy="8610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045539"/>
              </p:ext>
            </p:extLst>
          </p:nvPr>
        </p:nvGraphicFramePr>
        <p:xfrm>
          <a:off x="4188594" y="2564904"/>
          <a:ext cx="527422" cy="9033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Формула" r:id="rId7" imgW="228600" imgH="393480" progId="Equation.3">
                  <p:embed/>
                </p:oleObj>
              </mc:Choice>
              <mc:Fallback>
                <p:oleObj name="Формула" r:id="rId7" imgW="228600" imgH="393480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8594" y="2564904"/>
                        <a:ext cx="527422" cy="9033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8557"/>
              </p:ext>
            </p:extLst>
          </p:nvPr>
        </p:nvGraphicFramePr>
        <p:xfrm>
          <a:off x="5508104" y="2527567"/>
          <a:ext cx="534020" cy="914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Формула" r:id="rId9" imgW="228600" imgH="393480" progId="Equation.3">
                  <p:embed/>
                </p:oleObj>
              </mc:Choice>
              <mc:Fallback>
                <p:oleObj name="Формула" r:id="rId9" imgW="228600" imgH="393480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2527567"/>
                        <a:ext cx="534020" cy="9146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367585"/>
              </p:ext>
            </p:extLst>
          </p:nvPr>
        </p:nvGraphicFramePr>
        <p:xfrm>
          <a:off x="4359274" y="4077072"/>
          <a:ext cx="572765" cy="9809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Формула" r:id="rId11" imgW="228600" imgH="393480" progId="Equation.3">
                  <p:embed/>
                </p:oleObj>
              </mc:Choice>
              <mc:Fallback>
                <p:oleObj name="Формула" r:id="rId11" imgW="228600" imgH="393480" progId="Equation.3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9274" y="4077072"/>
                        <a:ext cx="572765" cy="9809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6595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artinkin.com/uploads/posts/2021-04/thumbs/1617313909_46-p-fon-dlya-prezentatsii-zdorove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35" y="0"/>
            <a:ext cx="7631471" cy="68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Vip\Desktop\зв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7" r="15804"/>
          <a:stretch/>
        </p:blipFill>
        <p:spPr bwMode="auto">
          <a:xfrm>
            <a:off x="5652120" y="3482706"/>
            <a:ext cx="3396920" cy="259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Vip\Desktop\с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715565"/>
            <a:ext cx="3406330" cy="2324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Vip\Desktop\х н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2656"/>
            <a:ext cx="288032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Vip\Desktop\отл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19" b="16326"/>
          <a:stretch/>
        </p:blipFill>
        <p:spPr bwMode="auto">
          <a:xfrm>
            <a:off x="1259632" y="25921"/>
            <a:ext cx="319652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4209" y="6167933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Скучно</a:t>
            </a:r>
            <a:endParaRPr lang="ru-RU" sz="20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650010" y="3144336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Отличное настроение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981841" y="6076047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Затрудняюсь ответить</a:t>
            </a:r>
            <a:endParaRPr lang="ru-RU" sz="20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294209" y="3117666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Хорошее настроение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436595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artinkin.com/uploads/posts/2021-04/thumbs/1617313909_46-p-fon-dlya-prezentatsii-zdorove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35" y="0"/>
            <a:ext cx="7631471" cy="68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402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ребус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71900"/>
            <a:ext cx="1685925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4" descr="ребус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3560763"/>
            <a:ext cx="220345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0" descr="ребу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000" b="73064"/>
          <a:stretch>
            <a:fillRect/>
          </a:stretch>
        </p:blipFill>
        <p:spPr bwMode="auto">
          <a:xfrm>
            <a:off x="1592263" y="3573463"/>
            <a:ext cx="31908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6" descr="ребус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888" y="4514850"/>
            <a:ext cx="1687512" cy="103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8" descr="ребусы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3546475"/>
            <a:ext cx="1597025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 bwMode="auto">
          <a:xfrm>
            <a:off x="5220072" y="4077072"/>
            <a:ext cx="1990766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м</a:t>
            </a:r>
          </a:p>
        </p:txBody>
      </p:sp>
      <p:pic>
        <p:nvPicPr>
          <p:cNvPr id="4104" name="Picture 10" descr="ребу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000" b="73064"/>
          <a:stretch>
            <a:fillRect/>
          </a:stretch>
        </p:blipFill>
        <p:spPr bwMode="auto">
          <a:xfrm>
            <a:off x="1858963" y="3573463"/>
            <a:ext cx="31908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0" descr="ребус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64" r="-25000"/>
          <a:stretch>
            <a:fillRect/>
          </a:stretch>
        </p:blipFill>
        <p:spPr bwMode="auto">
          <a:xfrm>
            <a:off x="1641475" y="5232400"/>
            <a:ext cx="3190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ребус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64" r="-25000"/>
          <a:stretch>
            <a:fillRect/>
          </a:stretch>
        </p:blipFill>
        <p:spPr bwMode="auto">
          <a:xfrm>
            <a:off x="1373188" y="5232400"/>
            <a:ext cx="31908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0" descr="ребус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64" r="-25000"/>
          <a:stretch>
            <a:fillRect/>
          </a:stretch>
        </p:blipFill>
        <p:spPr bwMode="auto">
          <a:xfrm>
            <a:off x="3790950" y="5292725"/>
            <a:ext cx="319088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0" descr="ребу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000" b="73064"/>
          <a:stretch>
            <a:fillRect/>
          </a:stretch>
        </p:blipFill>
        <p:spPr bwMode="auto">
          <a:xfrm>
            <a:off x="5402263" y="4395788"/>
            <a:ext cx="319087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0" descr="ребу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000" b="73064"/>
          <a:stretch>
            <a:fillRect/>
          </a:stretch>
        </p:blipFill>
        <p:spPr bwMode="auto">
          <a:xfrm>
            <a:off x="7451725" y="3589338"/>
            <a:ext cx="319088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0" descr="ребу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000" b="73064"/>
          <a:stretch>
            <a:fillRect/>
          </a:stretch>
        </p:blipFill>
        <p:spPr bwMode="auto">
          <a:xfrm>
            <a:off x="7720013" y="3589338"/>
            <a:ext cx="319087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539552" y="5750004"/>
            <a:ext cx="8359596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Диаграммы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4112" name="Picture 18" descr="ребусы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08050"/>
            <a:ext cx="19050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0" descr="ребусы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4927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2" descr="ребусы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475" y="765175"/>
            <a:ext cx="1905000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 bwMode="auto">
          <a:xfrm>
            <a:off x="6820369" y="692696"/>
            <a:ext cx="2216127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е</a:t>
            </a:r>
          </a:p>
        </p:txBody>
      </p:sp>
      <p:sp>
        <p:nvSpPr>
          <p:cNvPr id="23" name="Прямоугольник 22"/>
          <p:cNvSpPr/>
          <p:nvPr/>
        </p:nvSpPr>
        <p:spPr bwMode="auto">
          <a:xfrm>
            <a:off x="1547664" y="620688"/>
            <a:ext cx="2216127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б</a:t>
            </a:r>
          </a:p>
        </p:txBody>
      </p:sp>
      <p:pic>
        <p:nvPicPr>
          <p:cNvPr id="4117" name="Picture 10" descr="ребу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000" b="73064"/>
          <a:stretch>
            <a:fillRect/>
          </a:stretch>
        </p:blipFill>
        <p:spPr bwMode="auto">
          <a:xfrm>
            <a:off x="5024438" y="549275"/>
            <a:ext cx="334962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10" descr="ребу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000" b="73064"/>
          <a:stretch>
            <a:fillRect/>
          </a:stretch>
        </p:blipFill>
        <p:spPr bwMode="auto">
          <a:xfrm>
            <a:off x="5292725" y="549275"/>
            <a:ext cx="33496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10" descr="ребус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64" r="-25000"/>
          <a:stretch>
            <a:fillRect/>
          </a:stretch>
        </p:blipFill>
        <p:spPr bwMode="auto">
          <a:xfrm>
            <a:off x="5435600" y="2205038"/>
            <a:ext cx="33655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10" descr="ребусы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064" r="-25000"/>
          <a:stretch>
            <a:fillRect/>
          </a:stretch>
        </p:blipFill>
        <p:spPr bwMode="auto">
          <a:xfrm>
            <a:off x="5168900" y="2205038"/>
            <a:ext cx="334963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539552" y="2492896"/>
            <a:ext cx="8359596" cy="110799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СТОЛБЧАТЫЕ</a:t>
            </a:r>
            <a:endParaRPr lang="ru-RU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  <p:pic>
        <p:nvPicPr>
          <p:cNvPr id="4122" name="Picture 10" descr="ребусы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5000" b="73064"/>
          <a:stretch>
            <a:fillRect/>
          </a:stretch>
        </p:blipFill>
        <p:spPr bwMode="auto">
          <a:xfrm>
            <a:off x="7956550" y="3578225"/>
            <a:ext cx="31908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Прямоугольник 31"/>
          <p:cNvSpPr/>
          <p:nvPr/>
        </p:nvSpPr>
        <p:spPr bwMode="auto">
          <a:xfrm>
            <a:off x="7452320" y="4082296"/>
            <a:ext cx="1640063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ы</a:t>
            </a:r>
            <a:endParaRPr lang="ru-RU" sz="1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334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artinkin.com/uploads/posts/2021-04/thumbs/1617313909_46-p-fon-dlya-prezentatsii-zdorove-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35" y="0"/>
            <a:ext cx="7631471" cy="68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Диаграмма 1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" t="2880" r="3146" b="1776"/>
          <a:stretch/>
        </p:blipFill>
        <p:spPr bwMode="auto">
          <a:xfrm>
            <a:off x="1994198" y="742950"/>
            <a:ext cx="6610249" cy="4414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34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4392488" cy="3195736"/>
          </a:xfrm>
        </p:spPr>
      </p:pic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16632"/>
            <a:ext cx="4248471" cy="3168352"/>
          </a:xfrm>
          <a:prstGeom prst="rect">
            <a:avLst/>
          </a:prstGeom>
        </p:spPr>
      </p:pic>
      <p:pic>
        <p:nvPicPr>
          <p:cNvPr id="7" name="Рисунок 6" descr="0012-026-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3429000"/>
            <a:ext cx="4392488" cy="3312368"/>
          </a:xfrm>
          <a:prstGeom prst="rect">
            <a:avLst/>
          </a:prstGeom>
        </p:spPr>
      </p:pic>
      <p:pic>
        <p:nvPicPr>
          <p:cNvPr id="8" name="Рисунок 7" descr="12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16016" y="3451188"/>
            <a:ext cx="4248472" cy="3290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72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16632"/>
            <a:ext cx="4032448" cy="3096344"/>
          </a:xfrm>
          <a:prstGeom prst="rect">
            <a:avLst/>
          </a:prstGeom>
        </p:spPr>
      </p:pic>
      <p:pic>
        <p:nvPicPr>
          <p:cNvPr id="5" name="Рисунок 4" descr="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88641"/>
            <a:ext cx="4608512" cy="3024336"/>
          </a:xfrm>
          <a:prstGeom prst="rect">
            <a:avLst/>
          </a:prstGeom>
        </p:spPr>
      </p:pic>
      <p:pic>
        <p:nvPicPr>
          <p:cNvPr id="6" name="Рисунок 5" descr="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7984" y="3429000"/>
            <a:ext cx="4392488" cy="3312368"/>
          </a:xfrm>
          <a:prstGeom prst="rect">
            <a:avLst/>
          </a:prstGeom>
        </p:spPr>
      </p:pic>
      <p:pic>
        <p:nvPicPr>
          <p:cNvPr id="7" name="Рисунок 6" descr="0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7504" y="3429000"/>
            <a:ext cx="4104456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07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7"/>
            <a:ext cx="4104456" cy="2880321"/>
          </a:xfrm>
          <a:prstGeom prst="rect">
            <a:avLst/>
          </a:prstGeom>
        </p:spPr>
      </p:pic>
      <p:pic>
        <p:nvPicPr>
          <p:cNvPr id="5" name="Рисунок 4" descr="3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260648"/>
            <a:ext cx="4392488" cy="2880320"/>
          </a:xfrm>
          <a:prstGeom prst="rect">
            <a:avLst/>
          </a:prstGeom>
        </p:spPr>
      </p:pic>
      <p:pic>
        <p:nvPicPr>
          <p:cNvPr id="6" name="Рисунок 5" descr="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356992"/>
            <a:ext cx="4104456" cy="3240360"/>
          </a:xfrm>
          <a:prstGeom prst="rect">
            <a:avLst/>
          </a:prstGeom>
        </p:spPr>
      </p:pic>
      <p:pic>
        <p:nvPicPr>
          <p:cNvPr id="7" name="Рисунок 6" descr="25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356992"/>
            <a:ext cx="4392488" cy="3226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89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4104456" cy="2880320"/>
          </a:xfrm>
          <a:prstGeom prst="rect">
            <a:avLst/>
          </a:prstGeom>
        </p:spPr>
      </p:pic>
      <p:pic>
        <p:nvPicPr>
          <p:cNvPr id="5" name="Рисунок 4" descr="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9416" y="3501008"/>
            <a:ext cx="4315072" cy="3168352"/>
          </a:xfrm>
          <a:prstGeom prst="rect">
            <a:avLst/>
          </a:prstGeom>
        </p:spPr>
      </p:pic>
      <p:pic>
        <p:nvPicPr>
          <p:cNvPr id="6" name="Рисунок 5" descr="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1" y="3429000"/>
            <a:ext cx="4104455" cy="3253755"/>
          </a:xfrm>
          <a:prstGeom prst="rect">
            <a:avLst/>
          </a:prstGeom>
        </p:spPr>
      </p:pic>
      <p:pic>
        <p:nvPicPr>
          <p:cNvPr id="7" name="Рисунок 6" descr="5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32656"/>
            <a:ext cx="446449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57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248472" cy="2952328"/>
          </a:xfrm>
          <a:prstGeom prst="rect">
            <a:avLst/>
          </a:prstGeom>
        </p:spPr>
      </p:pic>
      <p:pic>
        <p:nvPicPr>
          <p:cNvPr id="5" name="Рисунок 4" descr="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188640"/>
            <a:ext cx="4320480" cy="2952328"/>
          </a:xfrm>
          <a:prstGeom prst="rect">
            <a:avLst/>
          </a:prstGeom>
        </p:spPr>
      </p:pic>
      <p:pic>
        <p:nvPicPr>
          <p:cNvPr id="6" name="Рисунок 5" descr="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356992"/>
            <a:ext cx="4283968" cy="3343300"/>
          </a:xfrm>
          <a:prstGeom prst="rect">
            <a:avLst/>
          </a:prstGeom>
        </p:spPr>
      </p:pic>
      <p:pic>
        <p:nvPicPr>
          <p:cNvPr id="7" name="Рисунок 6" descr="2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356992"/>
            <a:ext cx="4392488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56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kartinkin.com/uploads/posts/2021-04/thumbs/1617313909_46-p-fon-dlya-prezentatsii-zdorove-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" y="0"/>
            <a:ext cx="7631471" cy="688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687063781"/>
              </p:ext>
            </p:extLst>
          </p:nvPr>
        </p:nvGraphicFramePr>
        <p:xfrm>
          <a:off x="4716016" y="1988840"/>
          <a:ext cx="42952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28743282"/>
              </p:ext>
            </p:extLst>
          </p:nvPr>
        </p:nvGraphicFramePr>
        <p:xfrm>
          <a:off x="1187624" y="1988840"/>
          <a:ext cx="424847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35696" y="476672"/>
            <a:ext cx="66247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Распределение времени занятости ученика в течение дня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1373452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56</Words>
  <Application>Microsoft Office PowerPoint</Application>
  <PresentationFormat>Экран (4:3)</PresentationFormat>
  <Paragraphs>29</Paragraphs>
  <Slides>15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Тема Office</vt:lpstr>
      <vt:lpstr>Microsoft Equation 3.0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Vip</dc:creator>
  <cp:lastModifiedBy>Vip</cp:lastModifiedBy>
  <cp:revision>14</cp:revision>
  <dcterms:created xsi:type="dcterms:W3CDTF">2021-07-15T09:20:34Z</dcterms:created>
  <dcterms:modified xsi:type="dcterms:W3CDTF">2021-07-15T12:26:34Z</dcterms:modified>
</cp:coreProperties>
</file>