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4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3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5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2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3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ECE5-91D8-4A73-A75D-B2CB5D96430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A05C-AB67-4EC1-BF21-1CE5D407F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потребители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thumbs.dreamstime.com/b/wicker-%D0%BA%D0%BE%D1%80%D0%B7%D0%B8%D0%BD%D1%8B-%D0%BF%D1%83%D1%81%D1%82%D0%BE%D0%B9-%D0%BA%D0%BE%D1%80%D0%B7%D0%B8%D0%BD%D0%B0-%D1%81-%D0%B5-%D0%B0-%D0%B0-wicker-%D1%81%D1%82%D0%BE%D1%80%D0%BD%D0%BE%D0%B2%D0%BA%D0%B8-68573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81" y="1825625"/>
            <a:ext cx="38098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5089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Потребительская корзина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- это </a:t>
            </a:r>
            <a:r>
              <a:rPr lang="ru-RU" sz="4000" b="1" i="1" dirty="0">
                <a:solidFill>
                  <a:srgbClr val="0070C0"/>
                </a:solidFill>
              </a:rPr>
              <a:t>минимальный набор товаров и услуг, необходимый для жизнедеятельности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6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</a:rPr>
              <a:t>Услуги</a:t>
            </a:r>
            <a:endParaRPr lang="ru-RU" b="1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коммунальные 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медицинские 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образовательные 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правоохранительные 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транспортные </a:t>
            </a:r>
          </a:p>
          <a:p>
            <a:r>
              <a:rPr lang="ru-RU" sz="3600" i="1" dirty="0" smtClean="0">
                <a:solidFill>
                  <a:srgbClr val="0070C0"/>
                </a:solidFill>
              </a:rPr>
              <a:t>услуги </a:t>
            </a:r>
            <a:r>
              <a:rPr lang="ru-RU" sz="3600" i="1" dirty="0">
                <a:solidFill>
                  <a:srgbClr val="0070C0"/>
                </a:solidFill>
              </a:rPr>
              <a:t>по приобретению  необходимых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334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5"/>
                </a:solidFill>
              </a:rPr>
              <a:t>Товары</a:t>
            </a:r>
            <a:endParaRPr lang="ru-RU" sz="5400" b="1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5"/>
                </a:solidFill>
              </a:rPr>
              <a:t>Продукты питания</a:t>
            </a:r>
          </a:p>
          <a:p>
            <a:r>
              <a:rPr lang="ru-RU" sz="4800" i="1" dirty="0" smtClean="0">
                <a:solidFill>
                  <a:schemeClr val="accent5"/>
                </a:solidFill>
              </a:rPr>
              <a:t>Одежда</a:t>
            </a:r>
          </a:p>
          <a:p>
            <a:r>
              <a:rPr lang="ru-RU" sz="4800" i="1" dirty="0" smtClean="0">
                <a:solidFill>
                  <a:schemeClr val="accent5"/>
                </a:solidFill>
              </a:rPr>
              <a:t>Обувь</a:t>
            </a:r>
          </a:p>
          <a:p>
            <a:r>
              <a:rPr lang="ru-RU" sz="4800" i="1" dirty="0" smtClean="0">
                <a:solidFill>
                  <a:schemeClr val="accent5"/>
                </a:solidFill>
              </a:rPr>
              <a:t>Посуда</a:t>
            </a:r>
            <a:endParaRPr lang="ru-RU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atherineasquithgallery.com/uploads/posts/2021-03/1614571949_37-p-khleb-na-belom-fone-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9" y="399245"/>
            <a:ext cx="2045286" cy="129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i?id=92dd7c2bc80899bed283df79d8a9a557ef4b494a-10360812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97" y="229924"/>
            <a:ext cx="1471058" cy="117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rwars-galaxy.ru/800/600/http/static.tildacdn.com/tild3238-3338-4561-a265-656361306565/3155_15010752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2" y="0"/>
            <a:ext cx="1582218" cy="21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22534bc87237474961606f554dacdae12eefd592-10966259-images-thumbs&amp;n=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08" y="282593"/>
            <a:ext cx="2371859" cy="14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9e3b5e1d219baf8c09d21b389a51fa48e9cc550a-9874010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67" y="216309"/>
            <a:ext cx="1920540" cy="1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0f0e874f275b358b7037f4559b65cf2f3f76fa34-9065817-images-thumbs&amp;n=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13" y="369033"/>
            <a:ext cx="2038153" cy="123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amelmilk.ru/userfiles/camel_mea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1" y="1616504"/>
            <a:ext cx="2035753" cy="151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z8w6b8q5.rocketcdn.me/wp-content/uploads/2018/05/Intolleranza-al-glutin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2" y="1692824"/>
            <a:ext cx="2180696" cy="135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i?id=aae98c98c2c7f9351993132e668c6d80931ef3c5-10207868-images-thumbs&amp;ref=rim&amp;n=33&amp;w=149&amp;h=20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76" y="1974870"/>
            <a:ext cx="1169911" cy="14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i?id=aba77417d3e073a66e140923c551c753-5320607-images-thumbs&amp;ref=rim&amp;n=33&amp;w=200&amp;h=20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23" y="1975719"/>
            <a:ext cx="1466694" cy="144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i?id=4f1bdbd8fde219737f6be8f9f1afabb739aab585-10780847-images-thumbs&amp;ref=rim&amp;n=33&amp;w=200&amp;h=20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7" y="2128170"/>
            <a:ext cx="1496917" cy="148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funforkids.ru/pictures/carrotphoto/carrot05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01" y="1670140"/>
            <a:ext cx="1994776" cy="123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.etsystatic.com/11102110/r/il/cd7867/1234559288/il_1588xN.1234559288_o1bj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1" y="2989658"/>
            <a:ext cx="2152126" cy="153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g.razrisyika.ru/kart/117/465174-pustaya-korzina-dlya-detey-31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16" y="4852214"/>
            <a:ext cx="3676015" cy="200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avatars.mds.yandex.net/i?id=a3e0c505c493d3817e6d36c3fe4ee1bdbde5669a-8410613-images-thumbs&amp;ref=rim&amp;n=33&amp;w=300&amp;h=200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40" y="3340391"/>
            <a:ext cx="1776157" cy="10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gardenseedsmarket.com/images/watermarked/5/detailed/45/010523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63" y="3062266"/>
            <a:ext cx="1585371" cy="96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vraki.net/sites/default/files/inline/images/beet-red-e60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80" y="3392514"/>
            <a:ext cx="1550713" cy="117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mosbasa.ru/upload/iblock/782/782b6870c94f0f0136e1145b168a64b4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76" y="3714943"/>
            <a:ext cx="1239718" cy="73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pngimg.com/uploads/cucumber/cucumber_PNG12630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841" y="3097665"/>
            <a:ext cx="1494790" cy="92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goldniva.ru/upload/iblock/bc3/bc387332d2298b58588a40286f98be5a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" y="5429959"/>
            <a:ext cx="1416675" cy="129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cont.ws/uploads/posts2/1275043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87" y="4445125"/>
            <a:ext cx="1693070" cy="107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zakvasik.com.ua/image/data/tovary/cheese/dreamstime_xs_44997552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1" y="4369925"/>
            <a:ext cx="1924552" cy="121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sun6-22.userapi.com/impg/SLdj7x_eOew1BzeCyXmJEKffsrUp76vlD67Acg/73rnXo8L5eQ.jpg?size=960x593&amp;quality=96&amp;sign=eb4d4c9c58bf718d92d32a1d66a7f3b0&amp;c_uniq_tag=xPQirRoOVJRplK-fJ5LtKKYtHQFciLPx-zwNVc8D7_g&amp;type=album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7" y="1966596"/>
            <a:ext cx="1634016" cy="102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cdn.100sp.ru/pictures/155777542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13" y="5655793"/>
            <a:ext cx="1122238" cy="99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avatars.mds.yandex.net/i?id=d6acadff67f10e6580a889b061972626_l-8255800-images-thumbs&amp;n=1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23" y="4111944"/>
            <a:ext cx="1061715" cy="83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syrofil.ru/wp-content/uploads/2022/10/2890243654_w640_h640_syr-filadel.jpg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82" y="4803252"/>
            <a:ext cx="1094994" cy="89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s://o-pencil.ru/upload/iblock/c67/c671919f2f4dcbada4eef4d58c2c3eda.jp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82" y="5644828"/>
            <a:ext cx="1495043" cy="108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avatars.mds.yandex.net/get-eda/3538649/638222428692b96ef6ba2bf8a649912a/ori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1" y="4673435"/>
            <a:ext cx="1150388" cy="144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main-cdn.sbermegamarket.ru/hlr-system/-12/504/157/311/017/223/2/100043575895b0.jp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34" y="4275821"/>
            <a:ext cx="1133551" cy="117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rynok72.ru/upload/iblock/472/72552-image.pn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60" y="5472002"/>
            <a:ext cx="1551748" cy="130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cosmosshop.kz/sites/default/files/img_8362_0.jpg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93" y="4018324"/>
            <a:ext cx="776369" cy="102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https://mykaleidoscope.ru/uploads/posts/2022-07/1657650022_40-mykaleidoscope-ru-p-shokoladka-alenka-malenkaya-vkusnyashki-kr-40.jpg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6" y="3562231"/>
            <a:ext cx="1286241" cy="130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cdn.gunes.com/Documents/Gunes/images/2021/10/17/melatonin-eksikligi-hasta-778.jpg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58" y="5472002"/>
            <a:ext cx="1917440" cy="123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Праздничный стол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s://main-cdn.sbermegamarket.ru/hlr-system/-29/413/550/161/514/19/100032145438b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7887"/>
            <a:ext cx="4841383" cy="321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e-fragrance.ru/wp-content/uploads/0/d/0/0d086286e61c21793a2d5d6408464a1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7" y="1287888"/>
            <a:ext cx="4893971" cy="321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olzavred.ru/wp-content/uploads/recept-salata-mimoza-klassicheskie-i-originalnye-recepty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0" y="3554568"/>
            <a:ext cx="5314065" cy="3188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9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4d1b2b8fb326ca5ca61beee500a9b7bf5fb5cac1-10639540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18560" cy="40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ykaleidoscope.ru/uploads/posts/2023-09/1695921230_mykaleidoscope-ru-p-tort-muraveinik-klassicheskii-instagram-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61" y="2962141"/>
            <a:ext cx="6151880" cy="3768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6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потребители</vt:lpstr>
      <vt:lpstr>Потребительская корзина</vt:lpstr>
      <vt:lpstr>Услуги</vt:lpstr>
      <vt:lpstr>Товары</vt:lpstr>
      <vt:lpstr>Презентация PowerPoint</vt:lpstr>
      <vt:lpstr>Праздничный стол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Потребительская корзина</dc:title>
  <dc:creator>User</dc:creator>
  <cp:lastModifiedBy>User</cp:lastModifiedBy>
  <cp:revision>13</cp:revision>
  <dcterms:created xsi:type="dcterms:W3CDTF">2023-11-23T14:26:41Z</dcterms:created>
  <dcterms:modified xsi:type="dcterms:W3CDTF">2023-11-28T15:36:45Z</dcterms:modified>
</cp:coreProperties>
</file>