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C991-02AB-42FA-A4F9-DF2787B97D69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A1A54C1-4ED9-455C-B64E-20AF5D1DE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C991-02AB-42FA-A4F9-DF2787B97D69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54C1-4ED9-455C-B64E-20AF5D1DE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C991-02AB-42FA-A4F9-DF2787B97D69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54C1-4ED9-455C-B64E-20AF5D1DE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C991-02AB-42FA-A4F9-DF2787B97D69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A1A54C1-4ED9-455C-B64E-20AF5D1DE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C991-02AB-42FA-A4F9-DF2787B97D69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54C1-4ED9-455C-B64E-20AF5D1DE6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C991-02AB-42FA-A4F9-DF2787B97D69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54C1-4ED9-455C-B64E-20AF5D1DE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C991-02AB-42FA-A4F9-DF2787B97D69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A1A54C1-4ED9-455C-B64E-20AF5D1DE6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C991-02AB-42FA-A4F9-DF2787B97D69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54C1-4ED9-455C-B64E-20AF5D1DE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C991-02AB-42FA-A4F9-DF2787B97D69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54C1-4ED9-455C-B64E-20AF5D1DE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C991-02AB-42FA-A4F9-DF2787B97D69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54C1-4ED9-455C-B64E-20AF5D1DE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C991-02AB-42FA-A4F9-DF2787B97D69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54C1-4ED9-455C-B64E-20AF5D1DE6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61C991-02AB-42FA-A4F9-DF2787B97D69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A1A54C1-4ED9-455C-B64E-20AF5D1DE6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zabavniks.com/wp-content/uploads/2018/07/krokodil_gena_44_24040444.jpg" TargetMode="External"/><Relationship Id="rId3" Type="http://schemas.openxmlformats.org/officeDocument/2006/relationships/hyperlink" Target="https://m.berdsk-online.ru/sites/default/files/styles/big1000/public/news/2021-10/ee8fkufricy.jpg" TargetMode="External"/><Relationship Id="rId7" Type="http://schemas.openxmlformats.org/officeDocument/2006/relationships/hyperlink" Target="https://potokmedia.ru/wp-content/uploads/2021/02/chebur_2.jpg" TargetMode="External"/><Relationship Id="rId12" Type="http://schemas.openxmlformats.org/officeDocument/2006/relationships/hyperlink" Target="http://83.sochi-schools.ru/wp-content/uploads/2021/02/pervokl_-300x272-1.jpg" TargetMode="External"/><Relationship Id="rId2" Type="http://schemas.openxmlformats.org/officeDocument/2006/relationships/hyperlink" Target="https://i08.fotocdn.net/s124/c81a773be4318b3b/public_pin_l/281896327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n9-21.userapi.com/sun9-60/impg/_EtI5EM-" TargetMode="External"/><Relationship Id="rId11" Type="http://schemas.openxmlformats.org/officeDocument/2006/relationships/hyperlink" Target="https://ufologov.net/wp-content/uploads/8/0/5/80504f5c4cd5ee0221886c2e2ffb85b4.jpg" TargetMode="External"/><Relationship Id="rId5" Type="http://schemas.openxmlformats.org/officeDocument/2006/relationships/hyperlink" Target="https://www.nastol.com.ua/large/201405/97930.jpg" TargetMode="External"/><Relationship Id="rId10" Type="http://schemas.openxmlformats.org/officeDocument/2006/relationships/hyperlink" Target="https://ustaliy.ru/wp-content/uploads/2022/01/test-hajyam-ili-net-758x550.jpg" TargetMode="External"/><Relationship Id="rId4" Type="http://schemas.openxmlformats.org/officeDocument/2006/relationships/hyperlink" Target="https://images.vfl.ru/ii/1584960098/d6a279ed/29974611_m.jpg" TargetMode="External"/><Relationship Id="rId9" Type="http://schemas.openxmlformats.org/officeDocument/2006/relationships/hyperlink" Target="https://prixoxo.ru/uploads/posts/2021-09/krasivye-kartinki-biblija-18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8299648" cy="12961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Золотое правило жизни – для всех или только для некоторых?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3789040"/>
            <a:ext cx="4248472" cy="2304256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 algn="r"/>
            <a:r>
              <a:rPr lang="ru-RU" sz="3300" dirty="0" smtClean="0"/>
              <a:t>Смирнова Вита Васильевна,</a:t>
            </a:r>
          </a:p>
          <a:p>
            <a:pPr algn="r"/>
            <a:r>
              <a:rPr lang="ru-RU" sz="3300" dirty="0" smtClean="0"/>
              <a:t>учитель начальных классов</a:t>
            </a:r>
          </a:p>
          <a:p>
            <a:pPr algn="r"/>
            <a:r>
              <a:rPr lang="ru-RU" sz="3300" dirty="0" smtClean="0"/>
              <a:t> МОУ СОШ №32,</a:t>
            </a:r>
          </a:p>
          <a:p>
            <a:pPr algn="r"/>
            <a:r>
              <a:rPr lang="ru-RU" sz="3300" dirty="0" smtClean="0"/>
              <a:t>Г.о. Подольск</a:t>
            </a:r>
          </a:p>
          <a:p>
            <a:pPr algn="r"/>
            <a:endParaRPr lang="ru-RU" sz="3300" dirty="0" smtClean="0"/>
          </a:p>
          <a:p>
            <a:r>
              <a:rPr lang="ru-RU" sz="3300" dirty="0" smtClean="0"/>
              <a:t>    2022 г           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Собери пословицу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4162"/>
            <a:ext cx="8424936" cy="4525963"/>
          </a:xfrm>
        </p:spPr>
        <p:txBody>
          <a:bodyPr>
            <a:normAutofit/>
          </a:bodyPr>
          <a:lstStyle/>
          <a:p>
            <a:pPr lvl="0"/>
            <a:r>
              <a:rPr lang="ru-RU" i="1" dirty="0" smtClean="0"/>
              <a:t>Как аукнется, так и откликнется.</a:t>
            </a:r>
            <a:endParaRPr lang="ru-RU" dirty="0" smtClean="0"/>
          </a:p>
          <a:p>
            <a:pPr lvl="0"/>
            <a:r>
              <a:rPr lang="ru-RU" i="1" dirty="0" smtClean="0"/>
              <a:t>Что посеешь, то и пожнёшь.</a:t>
            </a:r>
            <a:endParaRPr lang="ru-RU" dirty="0" smtClean="0"/>
          </a:p>
          <a:p>
            <a:pPr lvl="0"/>
            <a:r>
              <a:rPr lang="ru-RU" i="1" dirty="0" smtClean="0"/>
              <a:t>Не рой другому яму, сам в неё попадёшь.</a:t>
            </a:r>
            <a:endParaRPr lang="ru-RU" dirty="0" smtClean="0"/>
          </a:p>
          <a:p>
            <a:pPr lvl="0"/>
            <a:r>
              <a:rPr lang="ru-RU" i="1" dirty="0" smtClean="0"/>
              <a:t>Не плюй в колодец, ещё придётся воды напиться.</a:t>
            </a:r>
            <a:endParaRPr lang="ru-RU" dirty="0" smtClean="0"/>
          </a:p>
          <a:p>
            <a:pPr lvl="0"/>
            <a:r>
              <a:rPr lang="ru-RU" i="1" dirty="0" smtClean="0"/>
              <a:t>Кто добро творит, того Бог благословит.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Волшебное зеркало</a:t>
            </a:r>
            <a:endParaRPr lang="ru-RU" dirty="0"/>
          </a:p>
        </p:txBody>
      </p:sp>
      <p:pic>
        <p:nvPicPr>
          <p:cNvPr id="4" name="Содержимое 3" descr="https://ufologov.net/wp-content/uploads/8/0/5/80504f5c4cd5ee0221886c2e2ffb85b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5472608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урок!</a:t>
            </a:r>
            <a:endParaRPr lang="ru-RU" dirty="0"/>
          </a:p>
        </p:txBody>
      </p:sp>
      <p:pic>
        <p:nvPicPr>
          <p:cNvPr id="4" name="Содержимое 3" descr="http://83.sochi-schools.ru/wp-content/uploads/2021/02/pervokl_-300x272-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532859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Использованные интернет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25658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/>
              <a:t>https://sun6-23.userapi.com/s/v1/if1/ymkmg9vaPKRh9e3DT0R9BFn66kgYlcYWjuh8Zrrrg-lEXf1OQGb5xnDpe0zy9cPs2kqbkXY4.jpg?size=841x841&amp;quality=96&amp;crop=29,29,841,841&amp;ava=1</a:t>
            </a:r>
            <a:endParaRPr lang="ru-RU" sz="1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>
                <a:hlinkClick r:id="rId2"/>
              </a:rPr>
              <a:t>https://i08.fotocdn.net/s124/c81a773be4318b3b/public_pin_l/2818963278.jpg</a:t>
            </a:r>
            <a:endParaRPr lang="ru-RU" sz="1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>
                <a:hlinkClick r:id="rId3"/>
              </a:rPr>
              <a:t>https://m.berdsk-online.ru/sites/default/files/styles/big1000/public/news/2021-</a:t>
            </a:r>
            <a:r>
              <a:rPr lang="ru-RU" sz="1600" dirty="0" smtClean="0">
                <a:hlinkClick r:id="rId3"/>
              </a:rPr>
              <a:t>   </a:t>
            </a:r>
            <a:r>
              <a:rPr lang="en-US" sz="1600" dirty="0" smtClean="0">
                <a:hlinkClick r:id="rId3"/>
              </a:rPr>
              <a:t>10/ee8fkufricy.jpg</a:t>
            </a:r>
            <a:endParaRPr lang="ru-RU" sz="1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>
                <a:hlinkClick r:id="rId4"/>
              </a:rPr>
              <a:t>https://images.vfl.ru/ii/1584960098/d6a279ed/29974611_m.jpg</a:t>
            </a:r>
            <a:endParaRPr lang="ru-RU" sz="1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>
                <a:hlinkClick r:id="rId5"/>
              </a:rPr>
              <a:t>https://www.nastol.com.ua/large/201405/97930.jpg</a:t>
            </a:r>
            <a:endParaRPr lang="ru-RU" sz="1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>
                <a:hlinkClick r:id="rId6"/>
              </a:rPr>
              <a:t>https://sun9-21.userapi.com/sun9-60/impg/_EtI5EM-</a:t>
            </a:r>
            <a:endParaRPr lang="ru-RU" sz="1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smtClean="0"/>
              <a:t>jHKyHOuSFz7fJePs6P4aiewndXrPCQ/a7A2cUxvuqw.jpg?size=900x600&amp;quality=96&amp;sign=00140c01e7c7688bf1aabac9271706fe&amp;type=album</a:t>
            </a:r>
            <a:endParaRPr lang="ru-RU" sz="1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hlinkClick r:id="rId7"/>
              </a:rPr>
              <a:t>https://potokmedia.ru/wp-content/uploads/2021/02/chebur_2.jpg</a:t>
            </a:r>
            <a:r>
              <a:rPr lang="ru-RU" sz="1600" dirty="0" smtClean="0"/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hlinkClick r:id="rId8"/>
              </a:rPr>
              <a:t>https://zabavniks.com/wp-content/uploads/2018/07/krokodil_gena_44_24040444.jpg</a:t>
            </a:r>
            <a:endParaRPr lang="ru-RU" sz="1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hlinkClick r:id="rId9"/>
              </a:rPr>
              <a:t>https://prixoxo.ru/uploads/posts/2021-09/krasivye-kartinki-biblija-18.jpg</a:t>
            </a:r>
            <a:endParaRPr lang="ru-RU" sz="1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hlinkClick r:id="rId10"/>
              </a:rPr>
              <a:t>https://ustaliy.ru/wp-content/uploads/2022/01/test-hajyam-ili-net-758x550.jpg</a:t>
            </a:r>
            <a:endParaRPr lang="ru-RU" sz="1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hlinkClick r:id="rId11"/>
              </a:rPr>
              <a:t>https://ufologov.net/wp-content/uploads/8/0/5/80504f5c4cd5ee0221886c2e2ffb85b4.jpg</a:t>
            </a:r>
            <a:endParaRPr lang="ru-RU" sz="1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hlinkClick r:id="rId12"/>
              </a:rPr>
              <a:t>http://83.sochi-schools.ru/wp-content/uploads/2021/02/pervokl_-300x272-1.jpg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«Вежливые»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554162"/>
            <a:ext cx="7344816" cy="4899174"/>
          </a:xfrm>
        </p:spPr>
        <p:txBody>
          <a:bodyPr>
            <a:normAutofit/>
          </a:bodyPr>
          <a:lstStyle/>
          <a:p>
            <a:r>
              <a:rPr lang="ru-RU" dirty="0" smtClean="0"/>
              <a:t>Здравствуйте!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Спасибо!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Благодарствуйте!</a:t>
            </a:r>
            <a:endParaRPr lang="ru-RU" dirty="0"/>
          </a:p>
        </p:txBody>
      </p:sp>
      <p:pic>
        <p:nvPicPr>
          <p:cNvPr id="4" name="Рисунок 3" descr="https://sun6-23.userapi.com/s/v1/if1/ymkmg9vaPKRh9e3DT0R9BFn66kgYlcYWjuh8Zrrrg-lEXf1OQGb5xnDpe0zy9cPs2kqbkXY4.jpg?size=841x841&amp;quality=96&amp;crop=29,29,841,841&amp;ava=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340768"/>
            <a:ext cx="23907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08.fotocdn.net/s124/c81a773be4318b3b/public_pin_l/28189632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356992"/>
            <a:ext cx="19621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m.berdsk-online.ru/sites/default/files/styles/big1000/public/news/2021-10/ee8fkufric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581128"/>
            <a:ext cx="2736304" cy="208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12961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Человек- Это клад, сокровища, скрытые в нём!</a:t>
            </a:r>
            <a:endParaRPr lang="ru-RU" dirty="0"/>
          </a:p>
        </p:txBody>
      </p:sp>
      <p:pic>
        <p:nvPicPr>
          <p:cNvPr id="5" name="Содержимое 4" descr="https://images.vfl.ru/ii/1584960098/d6a279ed/29974611_m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60848"/>
            <a:ext cx="4191000" cy="388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s://www.nastol.com.ua/large/201405/97930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32856"/>
            <a:ext cx="4275584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Общение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u="sng" dirty="0" smtClean="0"/>
              <a:t>Что помогает людям общаться?</a:t>
            </a:r>
          </a:p>
          <a:p>
            <a:pPr algn="ctr"/>
            <a:endParaRPr lang="ru-RU" u="sng" dirty="0" smtClean="0"/>
          </a:p>
          <a:p>
            <a:pPr algn="ctr">
              <a:buNone/>
            </a:pPr>
            <a:endParaRPr lang="ru-RU" u="sng" dirty="0" smtClean="0"/>
          </a:p>
          <a:p>
            <a:pPr algn="ctr">
              <a:buNone/>
            </a:pPr>
            <a:endParaRPr lang="ru-RU" u="sng" dirty="0" smtClean="0"/>
          </a:p>
          <a:p>
            <a:pPr algn="ctr">
              <a:buNone/>
            </a:pPr>
            <a:endParaRPr lang="ru-RU" u="sng" dirty="0" smtClean="0"/>
          </a:p>
          <a:p>
            <a:pPr algn="ctr">
              <a:buNone/>
            </a:pPr>
            <a:endParaRPr lang="ru-RU" u="sng" dirty="0" smtClean="0"/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b="1" i="1" dirty="0" smtClean="0"/>
              <a:t>Золотое правило </a:t>
            </a:r>
            <a:r>
              <a:rPr lang="ru-RU" b="1" i="1" dirty="0" smtClean="0"/>
              <a:t>жизни</a:t>
            </a:r>
            <a:endParaRPr lang="ru-RU" b="1" i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547664" y="2348880"/>
            <a:ext cx="484632" cy="108012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283968" y="2276872"/>
            <a:ext cx="484632" cy="108012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236296" y="2204864"/>
            <a:ext cx="484632" cy="108012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1560" y="3573016"/>
            <a:ext cx="22322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Тактичность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635896" y="3501008"/>
            <a:ext cx="20882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Чуткость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372200" y="3501008"/>
            <a:ext cx="244827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Деликатность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445224"/>
            <a:ext cx="8610600" cy="720080"/>
          </a:xfrm>
        </p:spPr>
        <p:txBody>
          <a:bodyPr/>
          <a:lstStyle/>
          <a:p>
            <a:pPr algn="ctr"/>
            <a:r>
              <a:rPr lang="ru-RU" dirty="0" smtClean="0"/>
              <a:t>Чуткий и тактичный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332656"/>
            <a:ext cx="4290556" cy="973856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/>
              <a:t>Чебурашка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332656"/>
            <a:ext cx="4292241" cy="9738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Крокодил Гена</a:t>
            </a:r>
            <a:endParaRPr lang="ru-RU" sz="2400" dirty="0"/>
          </a:p>
        </p:txBody>
      </p:sp>
      <p:pic>
        <p:nvPicPr>
          <p:cNvPr id="7" name="Содержимое 6" descr="https://potokmedia.ru/wp-content/uploads/2021/02/chebur_2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1340768"/>
            <a:ext cx="421900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s://zabavniks.com/wp-content/uploads/2018/07/krokodil_gena_44_24040444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340768"/>
            <a:ext cx="3069665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436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ЗОЛОТОЕ Правило </a:t>
            </a:r>
            <a:r>
              <a:rPr lang="ru-RU" dirty="0" err="1" smtClean="0"/>
              <a:t>жизн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smtClean="0"/>
              <a:t>- </a:t>
            </a:r>
            <a:br>
              <a:rPr lang="ru-RU" dirty="0" smtClean="0"/>
            </a:br>
            <a:r>
              <a:rPr lang="ru-RU" dirty="0" smtClean="0"/>
              <a:t>Правило для </a:t>
            </a:r>
            <a:r>
              <a:rPr lang="ru-RU" dirty="0" err="1" smtClean="0"/>
              <a:t>всеХ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72816"/>
            <a:ext cx="8686800" cy="4464496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Поступай по отношению к другим так, как ты хотел бы, чтобы поступали по отношению к тебе!</a:t>
            </a:r>
          </a:p>
          <a:p>
            <a:pPr algn="ctr">
              <a:buNone/>
            </a:pPr>
            <a:endParaRPr lang="ru-RU" i="1" dirty="0"/>
          </a:p>
        </p:txBody>
      </p:sp>
      <p:pic>
        <p:nvPicPr>
          <p:cNvPr id="4" name="Рисунок 3" descr="https://sun9-21.userapi.com/sun9-60/impg/_EtI5EM-jHKyHOuSFz7fJePs6P4aiewndXrPCQ/a7A2cUxvuqw.jpg?size=900x600&amp;quality=96&amp;sign=00140c01e7c7688bf1aabac9271706fe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645024"/>
            <a:ext cx="734481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Библия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/>
              <a:t>«Люби ближнего твоего, как самого себя»</a:t>
            </a:r>
            <a:r>
              <a:rPr lang="ru-RU" sz="2800" dirty="0" smtClean="0"/>
              <a:t> </a:t>
            </a:r>
          </a:p>
          <a:p>
            <a:pPr algn="ctr">
              <a:buNone/>
            </a:pPr>
            <a:r>
              <a:rPr lang="ru-RU" sz="2000" dirty="0" smtClean="0"/>
              <a:t>(Третья книга Моисеева. Левит, глава 19, стих 18).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 descr="https://prixoxo.ru/uploads/posts/2021-09/krasivye-kartinki-biblija-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564904"/>
            <a:ext cx="41151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Омар ХАЯМ – персидский поэт </a:t>
            </a:r>
            <a:endParaRPr lang="ru-RU" dirty="0"/>
          </a:p>
        </p:txBody>
      </p:sp>
      <p:pic>
        <p:nvPicPr>
          <p:cNvPr id="4" name="Содержимое 3" descr="https://ustaliy.ru/wp-content/uploads/2022/01/test-hajyam-ili-net-758x55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623759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Кодекс общения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На «золотом» правиле можно сформулировать основные принципы общения с другими людьми.</a:t>
            </a:r>
          </a:p>
          <a:p>
            <a:pPr>
              <a:buNone/>
            </a:pPr>
            <a:r>
              <a:rPr lang="ru-RU" sz="2400" dirty="0" smtClean="0"/>
              <a:t>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2420888"/>
            <a:ext cx="34563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Кодекс общения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717032"/>
            <a:ext cx="1728192" cy="11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Золотое правило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365104"/>
            <a:ext cx="237626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Вежливое, доброжелательное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уважительное, внимательное общение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92280" y="4149080"/>
            <a:ext cx="180020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Уступи в споре, не считай  себя лучше других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4293096"/>
            <a:ext cx="180020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Тактичность.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Чуткость.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еликатность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3347864" y="3284984"/>
            <a:ext cx="484632" cy="97840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988414">
            <a:off x="2483492" y="2936554"/>
            <a:ext cx="484632" cy="97840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8644148">
            <a:off x="6950799" y="2975714"/>
            <a:ext cx="484632" cy="117921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21188886">
            <a:off x="5277446" y="3242626"/>
            <a:ext cx="556640" cy="99511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</TotalTime>
  <Words>239</Words>
  <Application>Microsoft Office PowerPoint</Application>
  <PresentationFormat>Экран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Золотое правило жизни – для всех или только для некоторых?</vt:lpstr>
      <vt:lpstr>«Вежливые» слова</vt:lpstr>
      <vt:lpstr>Человек- Это клад, сокровища, скрытые в нём!</vt:lpstr>
      <vt:lpstr>Общение</vt:lpstr>
      <vt:lpstr>Чуткий и тактичный</vt:lpstr>
      <vt:lpstr>ЗОЛОТОЕ Правило жизнИ -  Правило для всеХ!</vt:lpstr>
      <vt:lpstr>Библия</vt:lpstr>
      <vt:lpstr>Омар ХАЯМ – персидский поэт </vt:lpstr>
      <vt:lpstr>Кодекс общения</vt:lpstr>
      <vt:lpstr>Собери пословицу</vt:lpstr>
      <vt:lpstr>Волшебное зеркало</vt:lpstr>
      <vt:lpstr>Спасибо за урок!</vt:lpstr>
      <vt:lpstr>Использованные интернет 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Золотое правило жизни – для всех или только для некоторых?</dc:title>
  <dc:creator>Вита Васильевна</dc:creator>
  <cp:lastModifiedBy>Вита Васильевна</cp:lastModifiedBy>
  <cp:revision>14</cp:revision>
  <dcterms:created xsi:type="dcterms:W3CDTF">2022-10-13T08:37:04Z</dcterms:created>
  <dcterms:modified xsi:type="dcterms:W3CDTF">2022-10-13T10:03:49Z</dcterms:modified>
</cp:coreProperties>
</file>